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16"/>
  </p:notesMasterIdLst>
  <p:sldIdLst>
    <p:sldId id="256" r:id="rId2"/>
    <p:sldId id="266" r:id="rId3"/>
    <p:sldId id="257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AB7F123-41AF-4F75-BD41-EB0C77AA18AA}">
          <p14:sldIdLst>
            <p14:sldId id="256"/>
            <p14:sldId id="266"/>
            <p14:sldId id="257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058" autoAdjust="0"/>
  </p:normalViewPr>
  <p:slideViewPr>
    <p:cSldViewPr snapToGrid="0">
      <p:cViewPr varScale="1">
        <p:scale>
          <a:sx n="71" d="100"/>
          <a:sy n="71" d="100"/>
        </p:scale>
        <p:origin x="3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hyperlink" Target="mailto:Jeanine@StatisticsSolutions.com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diagrams/_rels/data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hyperlink" Target="mailto:Jeanine@StatisticsSolutions.com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hyperlink" Target="mailto:Jeanine@StatisticsSolutions.com" TargetMode="External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Relationship Id="rId9" Type="http://schemas.openxmlformats.org/officeDocument/2006/relationships/image" Target="../media/image9.svg"/></Relationships>
</file>

<file path=ppt/diagrams/_rels/drawing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hyperlink" Target="mailto:Jeanine@StatisticsSolutions.com" TargetMode="External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Relationship Id="rId9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1D9711-B8F6-49B0-B5BF-26A7042AAA2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AF88DC4-705D-45CF-9752-98D1B5FB7B6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Statistics Solutions is a full-service dissertation consulting company providing graduate students timely, editorial support for their dissertations and scholarly projects</a:t>
          </a:r>
        </a:p>
      </dgm:t>
    </dgm:pt>
    <dgm:pt modelId="{C488B93D-6960-4CB8-9CEF-EB76EE3B4534}" type="parTrans" cxnId="{7FD746FD-4B5D-442F-A0E5-44BB8D91E202}">
      <dgm:prSet/>
      <dgm:spPr/>
      <dgm:t>
        <a:bodyPr/>
        <a:lstStyle/>
        <a:p>
          <a:endParaRPr lang="en-US"/>
        </a:p>
      </dgm:t>
    </dgm:pt>
    <dgm:pt modelId="{BDE2DFEE-F8A5-4BA0-98D1-E6C6FC453D21}" type="sibTrans" cxnId="{7FD746FD-4B5D-442F-A0E5-44BB8D91E202}">
      <dgm:prSet/>
      <dgm:spPr/>
      <dgm:t>
        <a:bodyPr/>
        <a:lstStyle/>
        <a:p>
          <a:endParaRPr lang="en-US"/>
        </a:p>
      </dgm:t>
    </dgm:pt>
    <dgm:pt modelId="{A59F8F8F-D91C-40B4-A12B-ACF00D867CA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For information about our services, receive a complementary 30-min consultation available Mon-Fri 9-5 ET:</a:t>
          </a:r>
          <a:br>
            <a:rPr lang="en-US" dirty="0"/>
          </a:br>
          <a:r>
            <a:rPr lang="en-US" dirty="0"/>
            <a:t>https://app.hubspot.com/meetings/jeanine/dissertation-consultation</a:t>
          </a:r>
        </a:p>
      </dgm:t>
    </dgm:pt>
    <dgm:pt modelId="{6E02D4B7-2852-46CB-B6F6-ACB6B068C0F6}" type="parTrans" cxnId="{4ECF5226-502F-49A9-9A80-F458D477DC97}">
      <dgm:prSet/>
      <dgm:spPr/>
      <dgm:t>
        <a:bodyPr/>
        <a:lstStyle/>
        <a:p>
          <a:endParaRPr lang="en-US"/>
        </a:p>
      </dgm:t>
    </dgm:pt>
    <dgm:pt modelId="{A93B044D-6473-43E0-83A1-F8D37E73D745}" type="sibTrans" cxnId="{4ECF5226-502F-49A9-9A80-F458D477DC97}">
      <dgm:prSet/>
      <dgm:spPr/>
      <dgm:t>
        <a:bodyPr/>
        <a:lstStyle/>
        <a:p>
          <a:endParaRPr lang="en-US"/>
        </a:p>
      </dgm:t>
    </dgm:pt>
    <dgm:pt modelId="{A7946F55-B600-494A-957D-EB2A01442AA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chemeClr val="bg1"/>
              </a:solidFill>
            </a:rPr>
            <a:t>info</a:t>
          </a:r>
          <a:r>
            <a:rPr lang="en-US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@StatisticsSolutions.com</a:t>
          </a:r>
          <a:r>
            <a:rPr lang="en-US" dirty="0">
              <a:solidFill>
                <a:schemeClr val="bg1"/>
              </a:solidFill>
            </a:rPr>
            <a:t> </a:t>
          </a:r>
        </a:p>
      </dgm:t>
    </dgm:pt>
    <dgm:pt modelId="{CE2FA168-5D9D-43C6-A68E-6F3D892C7287}" type="parTrans" cxnId="{B41D9C28-E321-4A0A-AEF9-8F50159C8CE5}">
      <dgm:prSet/>
      <dgm:spPr/>
      <dgm:t>
        <a:bodyPr/>
        <a:lstStyle/>
        <a:p>
          <a:endParaRPr lang="en-US"/>
        </a:p>
      </dgm:t>
    </dgm:pt>
    <dgm:pt modelId="{5C3FB62E-3A87-4A2C-A769-0FAF12DD5E65}" type="sibTrans" cxnId="{B41D9C28-E321-4A0A-AEF9-8F50159C8CE5}">
      <dgm:prSet/>
      <dgm:spPr/>
      <dgm:t>
        <a:bodyPr/>
        <a:lstStyle/>
        <a:p>
          <a:endParaRPr lang="en-US"/>
        </a:p>
      </dgm:t>
    </dgm:pt>
    <dgm:pt modelId="{2C70301B-0D2D-4A3B-A388-6EF43AED9EF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Phone: 877-437-8622</a:t>
          </a:r>
        </a:p>
      </dgm:t>
    </dgm:pt>
    <dgm:pt modelId="{4EB305BC-CAB8-40BA-8D70-4B38180CD74F}" type="parTrans" cxnId="{D0A632D6-D32B-4BA9-B145-03C74E6141EF}">
      <dgm:prSet/>
      <dgm:spPr/>
      <dgm:t>
        <a:bodyPr/>
        <a:lstStyle/>
        <a:p>
          <a:endParaRPr lang="en-US"/>
        </a:p>
      </dgm:t>
    </dgm:pt>
    <dgm:pt modelId="{ADDB83A1-4F0B-48E6-92F1-193BA5F0E210}" type="sibTrans" cxnId="{D0A632D6-D32B-4BA9-B145-03C74E6141EF}">
      <dgm:prSet/>
      <dgm:spPr/>
      <dgm:t>
        <a:bodyPr/>
        <a:lstStyle/>
        <a:p>
          <a:endParaRPr lang="en-US"/>
        </a:p>
      </dgm:t>
    </dgm:pt>
    <dgm:pt modelId="{ED84F014-9FAA-414F-ABBB-4D38B0F55320}" type="pres">
      <dgm:prSet presAssocID="{F61D9711-B8F6-49B0-B5BF-26A7042AAA28}" presName="root" presStyleCnt="0">
        <dgm:presLayoutVars>
          <dgm:dir/>
          <dgm:resizeHandles val="exact"/>
        </dgm:presLayoutVars>
      </dgm:prSet>
      <dgm:spPr/>
    </dgm:pt>
    <dgm:pt modelId="{E5A642C4-05F2-486C-AD98-F4A4BD074057}" type="pres">
      <dgm:prSet presAssocID="{AAF88DC4-705D-45CF-9752-98D1B5FB7B64}" presName="compNode" presStyleCnt="0"/>
      <dgm:spPr/>
    </dgm:pt>
    <dgm:pt modelId="{9DD80C14-6FC7-4A77-B83C-8B4657B2FC72}" type="pres">
      <dgm:prSet presAssocID="{AAF88DC4-705D-45CF-9752-98D1B5FB7B64}" presName="bgRect" presStyleLbl="bgShp" presStyleIdx="0" presStyleCnt="4"/>
      <dgm:spPr/>
    </dgm:pt>
    <dgm:pt modelId="{BD9981A8-0583-4324-BF3A-63ADA7BA7AFB}" type="pres">
      <dgm:prSet presAssocID="{AAF88DC4-705D-45CF-9752-98D1B5FB7B64}" presName="iconRect" presStyleLbl="node1" presStyleIdx="0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DDB6211F-172A-480A-9258-43904B770BB9}" type="pres">
      <dgm:prSet presAssocID="{AAF88DC4-705D-45CF-9752-98D1B5FB7B64}" presName="spaceRect" presStyleCnt="0"/>
      <dgm:spPr/>
    </dgm:pt>
    <dgm:pt modelId="{BEAA1013-B684-4026-99EA-40350F7F2734}" type="pres">
      <dgm:prSet presAssocID="{AAF88DC4-705D-45CF-9752-98D1B5FB7B64}" presName="parTx" presStyleLbl="revTx" presStyleIdx="0" presStyleCnt="4">
        <dgm:presLayoutVars>
          <dgm:chMax val="0"/>
          <dgm:chPref val="0"/>
        </dgm:presLayoutVars>
      </dgm:prSet>
      <dgm:spPr/>
    </dgm:pt>
    <dgm:pt modelId="{3AEB6C85-7FCE-4237-8475-2DAA232CBD1A}" type="pres">
      <dgm:prSet presAssocID="{BDE2DFEE-F8A5-4BA0-98D1-E6C6FC453D21}" presName="sibTrans" presStyleCnt="0"/>
      <dgm:spPr/>
    </dgm:pt>
    <dgm:pt modelId="{D00EC710-9762-4166-86C7-6BAC44E14628}" type="pres">
      <dgm:prSet presAssocID="{A59F8F8F-D91C-40B4-A12B-ACF00D867CA7}" presName="compNode" presStyleCnt="0"/>
      <dgm:spPr/>
    </dgm:pt>
    <dgm:pt modelId="{39C107BD-BC9B-4A2C-908D-3085CEE82048}" type="pres">
      <dgm:prSet presAssocID="{A59F8F8F-D91C-40B4-A12B-ACF00D867CA7}" presName="bgRect" presStyleLbl="bgShp" presStyleIdx="1" presStyleCnt="4"/>
      <dgm:spPr/>
    </dgm:pt>
    <dgm:pt modelId="{C87F2B52-8A76-4F12-B59F-48A83C94D942}" type="pres">
      <dgm:prSet presAssocID="{A59F8F8F-D91C-40B4-A12B-ACF00D867CA7}" presName="iconRect" presStyleLbl="node1" presStyleIdx="1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746BA6C9-6DC3-4A37-9F1C-C95AB12135ED}" type="pres">
      <dgm:prSet presAssocID="{A59F8F8F-D91C-40B4-A12B-ACF00D867CA7}" presName="spaceRect" presStyleCnt="0"/>
      <dgm:spPr/>
    </dgm:pt>
    <dgm:pt modelId="{76B5FB89-4759-4AB1-97FE-68569E3E0172}" type="pres">
      <dgm:prSet presAssocID="{A59F8F8F-D91C-40B4-A12B-ACF00D867CA7}" presName="parTx" presStyleLbl="revTx" presStyleIdx="1" presStyleCnt="4">
        <dgm:presLayoutVars>
          <dgm:chMax val="0"/>
          <dgm:chPref val="0"/>
        </dgm:presLayoutVars>
      </dgm:prSet>
      <dgm:spPr/>
    </dgm:pt>
    <dgm:pt modelId="{580084D2-E944-42C7-804D-222D91DF64DD}" type="pres">
      <dgm:prSet presAssocID="{A93B044D-6473-43E0-83A1-F8D37E73D745}" presName="sibTrans" presStyleCnt="0"/>
      <dgm:spPr/>
    </dgm:pt>
    <dgm:pt modelId="{F2AFBE4F-EB68-4251-842C-6F65DB310F87}" type="pres">
      <dgm:prSet presAssocID="{A7946F55-B600-494A-957D-EB2A01442AAD}" presName="compNode" presStyleCnt="0"/>
      <dgm:spPr/>
    </dgm:pt>
    <dgm:pt modelId="{CE2FA4EF-E3B7-4378-BB38-62D3A0471746}" type="pres">
      <dgm:prSet presAssocID="{A7946F55-B600-494A-957D-EB2A01442AAD}" presName="bgRect" presStyleLbl="bgShp" presStyleIdx="2" presStyleCnt="4"/>
      <dgm:spPr/>
    </dgm:pt>
    <dgm:pt modelId="{EADF81DE-75EB-4025-9ACE-390A19FF9EFD}" type="pres">
      <dgm:prSet presAssocID="{A7946F55-B600-494A-957D-EB2A01442AAD}" presName="iconRect" presStyleLbl="node1" presStyleIdx="2" presStyleCnt="4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C5075663-CCD3-49E8-B0A3-A3F880542F67}" type="pres">
      <dgm:prSet presAssocID="{A7946F55-B600-494A-957D-EB2A01442AAD}" presName="spaceRect" presStyleCnt="0"/>
      <dgm:spPr/>
    </dgm:pt>
    <dgm:pt modelId="{71FB7489-47D4-4977-BDA4-64DCAE1D1E03}" type="pres">
      <dgm:prSet presAssocID="{A7946F55-B600-494A-957D-EB2A01442AAD}" presName="parTx" presStyleLbl="revTx" presStyleIdx="2" presStyleCnt="4">
        <dgm:presLayoutVars>
          <dgm:chMax val="0"/>
          <dgm:chPref val="0"/>
        </dgm:presLayoutVars>
      </dgm:prSet>
      <dgm:spPr/>
    </dgm:pt>
    <dgm:pt modelId="{E68ECADD-3607-4B53-82BC-F3886447DD7B}" type="pres">
      <dgm:prSet presAssocID="{5C3FB62E-3A87-4A2C-A769-0FAF12DD5E65}" presName="sibTrans" presStyleCnt="0"/>
      <dgm:spPr/>
    </dgm:pt>
    <dgm:pt modelId="{F0C4872E-2028-4F02-932F-1C80361C4D4C}" type="pres">
      <dgm:prSet presAssocID="{2C70301B-0D2D-4A3B-A388-6EF43AED9EF9}" presName="compNode" presStyleCnt="0"/>
      <dgm:spPr/>
    </dgm:pt>
    <dgm:pt modelId="{0955F1D1-C41A-484C-A831-F8D888A67AD2}" type="pres">
      <dgm:prSet presAssocID="{2C70301B-0D2D-4A3B-A388-6EF43AED9EF9}" presName="bgRect" presStyleLbl="bgShp" presStyleIdx="3" presStyleCnt="4"/>
      <dgm:spPr/>
    </dgm:pt>
    <dgm:pt modelId="{965117D4-B283-4344-A52C-8FC38D06D8D2}" type="pres">
      <dgm:prSet presAssocID="{2C70301B-0D2D-4A3B-A388-6EF43AED9EF9}" presName="iconRect" presStyleLbl="node1" presStyleIdx="3" presStyleCnt="4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33DA4614-60EF-4F7B-87FB-AF8E7D2C80F5}" type="pres">
      <dgm:prSet presAssocID="{2C70301B-0D2D-4A3B-A388-6EF43AED9EF9}" presName="spaceRect" presStyleCnt="0"/>
      <dgm:spPr/>
    </dgm:pt>
    <dgm:pt modelId="{A7B13F75-9EB6-4375-BBEC-80AA3CE0FA22}" type="pres">
      <dgm:prSet presAssocID="{2C70301B-0D2D-4A3B-A388-6EF43AED9EF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DCA3102-4077-462E-8937-3EA3E80B7CC6}" type="presOf" srcId="{A7946F55-B600-494A-957D-EB2A01442AAD}" destId="{71FB7489-47D4-4977-BDA4-64DCAE1D1E03}" srcOrd="0" destOrd="0" presId="urn:microsoft.com/office/officeart/2018/2/layout/IconVerticalSolidList"/>
    <dgm:cxn modelId="{4ECF5226-502F-49A9-9A80-F458D477DC97}" srcId="{F61D9711-B8F6-49B0-B5BF-26A7042AAA28}" destId="{A59F8F8F-D91C-40B4-A12B-ACF00D867CA7}" srcOrd="1" destOrd="0" parTransId="{6E02D4B7-2852-46CB-B6F6-ACB6B068C0F6}" sibTransId="{A93B044D-6473-43E0-83A1-F8D37E73D745}"/>
    <dgm:cxn modelId="{B41D9C28-E321-4A0A-AEF9-8F50159C8CE5}" srcId="{F61D9711-B8F6-49B0-B5BF-26A7042AAA28}" destId="{A7946F55-B600-494A-957D-EB2A01442AAD}" srcOrd="2" destOrd="0" parTransId="{CE2FA168-5D9D-43C6-A68E-6F3D892C7287}" sibTransId="{5C3FB62E-3A87-4A2C-A769-0FAF12DD5E65}"/>
    <dgm:cxn modelId="{265BC35B-9143-4F08-9422-CA2F2700035C}" type="presOf" srcId="{A59F8F8F-D91C-40B4-A12B-ACF00D867CA7}" destId="{76B5FB89-4759-4AB1-97FE-68569E3E0172}" srcOrd="0" destOrd="0" presId="urn:microsoft.com/office/officeart/2018/2/layout/IconVerticalSolidList"/>
    <dgm:cxn modelId="{51B1FD73-7269-4E07-8726-0F4A66C808F6}" type="presOf" srcId="{2C70301B-0D2D-4A3B-A388-6EF43AED9EF9}" destId="{A7B13F75-9EB6-4375-BBEC-80AA3CE0FA22}" srcOrd="0" destOrd="0" presId="urn:microsoft.com/office/officeart/2018/2/layout/IconVerticalSolidList"/>
    <dgm:cxn modelId="{353814B1-094B-47E0-AC48-326DFFDAD138}" type="presOf" srcId="{F61D9711-B8F6-49B0-B5BF-26A7042AAA28}" destId="{ED84F014-9FAA-414F-ABBB-4D38B0F55320}" srcOrd="0" destOrd="0" presId="urn:microsoft.com/office/officeart/2018/2/layout/IconVerticalSolidList"/>
    <dgm:cxn modelId="{D0A632D6-D32B-4BA9-B145-03C74E6141EF}" srcId="{F61D9711-B8F6-49B0-B5BF-26A7042AAA28}" destId="{2C70301B-0D2D-4A3B-A388-6EF43AED9EF9}" srcOrd="3" destOrd="0" parTransId="{4EB305BC-CAB8-40BA-8D70-4B38180CD74F}" sibTransId="{ADDB83A1-4F0B-48E6-92F1-193BA5F0E210}"/>
    <dgm:cxn modelId="{29DFA2F2-CABA-4EE3-9848-845DD118A4B5}" type="presOf" srcId="{AAF88DC4-705D-45CF-9752-98D1B5FB7B64}" destId="{BEAA1013-B684-4026-99EA-40350F7F2734}" srcOrd="0" destOrd="0" presId="urn:microsoft.com/office/officeart/2018/2/layout/IconVerticalSolidList"/>
    <dgm:cxn modelId="{7FD746FD-4B5D-442F-A0E5-44BB8D91E202}" srcId="{F61D9711-B8F6-49B0-B5BF-26A7042AAA28}" destId="{AAF88DC4-705D-45CF-9752-98D1B5FB7B64}" srcOrd="0" destOrd="0" parTransId="{C488B93D-6960-4CB8-9CEF-EB76EE3B4534}" sibTransId="{BDE2DFEE-F8A5-4BA0-98D1-E6C6FC453D21}"/>
    <dgm:cxn modelId="{C502AD9B-005A-4A98-A6F4-F553E2D756D3}" type="presParOf" srcId="{ED84F014-9FAA-414F-ABBB-4D38B0F55320}" destId="{E5A642C4-05F2-486C-AD98-F4A4BD074057}" srcOrd="0" destOrd="0" presId="urn:microsoft.com/office/officeart/2018/2/layout/IconVerticalSolidList"/>
    <dgm:cxn modelId="{4271D1EC-7466-4A41-ADD9-37687CAD959D}" type="presParOf" srcId="{E5A642C4-05F2-486C-AD98-F4A4BD074057}" destId="{9DD80C14-6FC7-4A77-B83C-8B4657B2FC72}" srcOrd="0" destOrd="0" presId="urn:microsoft.com/office/officeart/2018/2/layout/IconVerticalSolidList"/>
    <dgm:cxn modelId="{9E3F7553-FEC0-4FFF-B29C-D9CAD05C4DDA}" type="presParOf" srcId="{E5A642C4-05F2-486C-AD98-F4A4BD074057}" destId="{BD9981A8-0583-4324-BF3A-63ADA7BA7AFB}" srcOrd="1" destOrd="0" presId="urn:microsoft.com/office/officeart/2018/2/layout/IconVerticalSolidList"/>
    <dgm:cxn modelId="{2FFE710A-6002-491A-A335-5D8C16826CD1}" type="presParOf" srcId="{E5A642C4-05F2-486C-AD98-F4A4BD074057}" destId="{DDB6211F-172A-480A-9258-43904B770BB9}" srcOrd="2" destOrd="0" presId="urn:microsoft.com/office/officeart/2018/2/layout/IconVerticalSolidList"/>
    <dgm:cxn modelId="{AF12FD4D-5919-4ADB-9054-B1B3CE7335FC}" type="presParOf" srcId="{E5A642C4-05F2-486C-AD98-F4A4BD074057}" destId="{BEAA1013-B684-4026-99EA-40350F7F2734}" srcOrd="3" destOrd="0" presId="urn:microsoft.com/office/officeart/2018/2/layout/IconVerticalSolidList"/>
    <dgm:cxn modelId="{37251970-41EB-44C3-9878-BAC5B06586F9}" type="presParOf" srcId="{ED84F014-9FAA-414F-ABBB-4D38B0F55320}" destId="{3AEB6C85-7FCE-4237-8475-2DAA232CBD1A}" srcOrd="1" destOrd="0" presId="urn:microsoft.com/office/officeart/2018/2/layout/IconVerticalSolidList"/>
    <dgm:cxn modelId="{BF942897-9830-4134-AEB0-1C0D0F0E4B7D}" type="presParOf" srcId="{ED84F014-9FAA-414F-ABBB-4D38B0F55320}" destId="{D00EC710-9762-4166-86C7-6BAC44E14628}" srcOrd="2" destOrd="0" presId="urn:microsoft.com/office/officeart/2018/2/layout/IconVerticalSolidList"/>
    <dgm:cxn modelId="{EC738DBD-D2C7-4686-BAD4-AEC373CBAAAF}" type="presParOf" srcId="{D00EC710-9762-4166-86C7-6BAC44E14628}" destId="{39C107BD-BC9B-4A2C-908D-3085CEE82048}" srcOrd="0" destOrd="0" presId="urn:microsoft.com/office/officeart/2018/2/layout/IconVerticalSolidList"/>
    <dgm:cxn modelId="{7AE7A9B3-0F2C-4E02-B232-11C6356677BF}" type="presParOf" srcId="{D00EC710-9762-4166-86C7-6BAC44E14628}" destId="{C87F2B52-8A76-4F12-B59F-48A83C94D942}" srcOrd="1" destOrd="0" presId="urn:microsoft.com/office/officeart/2018/2/layout/IconVerticalSolidList"/>
    <dgm:cxn modelId="{A93973CA-2E23-4705-9269-4052AF93EEE2}" type="presParOf" srcId="{D00EC710-9762-4166-86C7-6BAC44E14628}" destId="{746BA6C9-6DC3-4A37-9F1C-C95AB12135ED}" srcOrd="2" destOrd="0" presId="urn:microsoft.com/office/officeart/2018/2/layout/IconVerticalSolidList"/>
    <dgm:cxn modelId="{9E72D4A2-49F7-4505-A583-7781E84D46EE}" type="presParOf" srcId="{D00EC710-9762-4166-86C7-6BAC44E14628}" destId="{76B5FB89-4759-4AB1-97FE-68569E3E0172}" srcOrd="3" destOrd="0" presId="urn:microsoft.com/office/officeart/2018/2/layout/IconVerticalSolidList"/>
    <dgm:cxn modelId="{AE2B3E39-FD2E-49BF-AF5A-EAE7E97CCE9F}" type="presParOf" srcId="{ED84F014-9FAA-414F-ABBB-4D38B0F55320}" destId="{580084D2-E944-42C7-804D-222D91DF64DD}" srcOrd="3" destOrd="0" presId="urn:microsoft.com/office/officeart/2018/2/layout/IconVerticalSolidList"/>
    <dgm:cxn modelId="{909438BD-0A51-41DB-A12D-06AE62EC44BB}" type="presParOf" srcId="{ED84F014-9FAA-414F-ABBB-4D38B0F55320}" destId="{F2AFBE4F-EB68-4251-842C-6F65DB310F87}" srcOrd="4" destOrd="0" presId="urn:microsoft.com/office/officeart/2018/2/layout/IconVerticalSolidList"/>
    <dgm:cxn modelId="{177BECAF-8E1D-488A-B7E9-44084B9C97BA}" type="presParOf" srcId="{F2AFBE4F-EB68-4251-842C-6F65DB310F87}" destId="{CE2FA4EF-E3B7-4378-BB38-62D3A0471746}" srcOrd="0" destOrd="0" presId="urn:microsoft.com/office/officeart/2018/2/layout/IconVerticalSolidList"/>
    <dgm:cxn modelId="{B252B066-5344-4702-B98B-F18CE8A0E75D}" type="presParOf" srcId="{F2AFBE4F-EB68-4251-842C-6F65DB310F87}" destId="{EADF81DE-75EB-4025-9ACE-390A19FF9EFD}" srcOrd="1" destOrd="0" presId="urn:microsoft.com/office/officeart/2018/2/layout/IconVerticalSolidList"/>
    <dgm:cxn modelId="{70F434D0-44D1-4910-B15A-63A69504AB1E}" type="presParOf" srcId="{F2AFBE4F-EB68-4251-842C-6F65DB310F87}" destId="{C5075663-CCD3-49E8-B0A3-A3F880542F67}" srcOrd="2" destOrd="0" presId="urn:microsoft.com/office/officeart/2018/2/layout/IconVerticalSolidList"/>
    <dgm:cxn modelId="{38A72E18-5877-431F-BA59-87767938918F}" type="presParOf" srcId="{F2AFBE4F-EB68-4251-842C-6F65DB310F87}" destId="{71FB7489-47D4-4977-BDA4-64DCAE1D1E03}" srcOrd="3" destOrd="0" presId="urn:microsoft.com/office/officeart/2018/2/layout/IconVerticalSolidList"/>
    <dgm:cxn modelId="{E39C7549-F51B-48C0-BEBE-D7B79C134DFD}" type="presParOf" srcId="{ED84F014-9FAA-414F-ABBB-4D38B0F55320}" destId="{E68ECADD-3607-4B53-82BC-F3886447DD7B}" srcOrd="5" destOrd="0" presId="urn:microsoft.com/office/officeart/2018/2/layout/IconVerticalSolidList"/>
    <dgm:cxn modelId="{EF1C9599-B20D-4FD5-A801-A9EF34AC5702}" type="presParOf" srcId="{ED84F014-9FAA-414F-ABBB-4D38B0F55320}" destId="{F0C4872E-2028-4F02-932F-1C80361C4D4C}" srcOrd="6" destOrd="0" presId="urn:microsoft.com/office/officeart/2018/2/layout/IconVerticalSolidList"/>
    <dgm:cxn modelId="{08D58388-8141-457B-8B73-1DDD92F53A2B}" type="presParOf" srcId="{F0C4872E-2028-4F02-932F-1C80361C4D4C}" destId="{0955F1D1-C41A-484C-A831-F8D888A67AD2}" srcOrd="0" destOrd="0" presId="urn:microsoft.com/office/officeart/2018/2/layout/IconVerticalSolidList"/>
    <dgm:cxn modelId="{2327108A-74D6-4957-A726-B2867DBD0254}" type="presParOf" srcId="{F0C4872E-2028-4F02-932F-1C80361C4D4C}" destId="{965117D4-B283-4344-A52C-8FC38D06D8D2}" srcOrd="1" destOrd="0" presId="urn:microsoft.com/office/officeart/2018/2/layout/IconVerticalSolidList"/>
    <dgm:cxn modelId="{4DB4B370-7929-42B6-931A-FBA366A64F3A}" type="presParOf" srcId="{F0C4872E-2028-4F02-932F-1C80361C4D4C}" destId="{33DA4614-60EF-4F7B-87FB-AF8E7D2C80F5}" srcOrd="2" destOrd="0" presId="urn:microsoft.com/office/officeart/2018/2/layout/IconVerticalSolidList"/>
    <dgm:cxn modelId="{40694420-E290-4C8C-9D11-9D3500491995}" type="presParOf" srcId="{F0C4872E-2028-4F02-932F-1C80361C4D4C}" destId="{A7B13F75-9EB6-4375-BBEC-80AA3CE0FA2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48F1754-AB09-4776-90AB-3B13F53F8BB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FB5508B-80F3-4D16-92DF-669CF9313797}">
      <dgm:prSet/>
      <dgm:spPr/>
      <dgm:t>
        <a:bodyPr/>
        <a:lstStyle/>
        <a:p>
          <a:r>
            <a:rPr lang="en-US" dirty="0"/>
            <a:t>Data analysis plan</a:t>
          </a:r>
        </a:p>
      </dgm:t>
    </dgm:pt>
    <dgm:pt modelId="{DD2F8639-12F0-441F-97B5-D78B8269E6F3}" type="parTrans" cxnId="{CF661A02-7277-4124-8C63-9E628E8DDD56}">
      <dgm:prSet/>
      <dgm:spPr/>
      <dgm:t>
        <a:bodyPr/>
        <a:lstStyle/>
        <a:p>
          <a:endParaRPr lang="en-US"/>
        </a:p>
      </dgm:t>
    </dgm:pt>
    <dgm:pt modelId="{2198767C-53B0-4C35-98AD-3F2659A44C23}" type="sibTrans" cxnId="{CF661A02-7277-4124-8C63-9E628E8DDD56}">
      <dgm:prSet/>
      <dgm:spPr/>
      <dgm:t>
        <a:bodyPr/>
        <a:lstStyle/>
        <a:p>
          <a:endParaRPr lang="en-US"/>
        </a:p>
      </dgm:t>
    </dgm:pt>
    <dgm:pt modelId="{1DE7F660-9D76-4D2F-B16F-4639F6B4705E}">
      <dgm:prSet/>
      <dgm:spPr/>
      <dgm:t>
        <a:bodyPr/>
        <a:lstStyle/>
        <a:p>
          <a:r>
            <a:rPr lang="en-US"/>
            <a:t>Describe how the data will be compiled/entered into an electronic format</a:t>
          </a:r>
          <a:endParaRPr lang="en-US" dirty="0"/>
        </a:p>
      </dgm:t>
    </dgm:pt>
    <dgm:pt modelId="{46733D5E-2D26-4A5C-8A2D-4F7688D065F0}" type="parTrans" cxnId="{1CC14CFF-833C-460B-AC47-32894987F1F8}">
      <dgm:prSet/>
      <dgm:spPr/>
      <dgm:t>
        <a:bodyPr/>
        <a:lstStyle/>
        <a:p>
          <a:endParaRPr lang="en-US"/>
        </a:p>
      </dgm:t>
    </dgm:pt>
    <dgm:pt modelId="{5272433E-A003-45F1-8FA7-5D28B51DD947}" type="sibTrans" cxnId="{1CC14CFF-833C-460B-AC47-32894987F1F8}">
      <dgm:prSet/>
      <dgm:spPr/>
      <dgm:t>
        <a:bodyPr/>
        <a:lstStyle/>
        <a:p>
          <a:endParaRPr lang="en-US"/>
        </a:p>
      </dgm:t>
    </dgm:pt>
    <dgm:pt modelId="{8A56F0FE-2884-4AAC-BA63-40AF6663F2F9}">
      <dgm:prSet/>
      <dgm:spPr/>
      <dgm:t>
        <a:bodyPr/>
        <a:lstStyle/>
        <a:p>
          <a:r>
            <a:rPr lang="en-US"/>
            <a:t>State the software you will use for data cleaning/analysis (e.g., SPSS)</a:t>
          </a:r>
          <a:endParaRPr lang="en-US" dirty="0"/>
        </a:p>
      </dgm:t>
    </dgm:pt>
    <dgm:pt modelId="{CDCE7C42-E750-441B-9CB3-11F9C694BB98}" type="parTrans" cxnId="{EA9011C4-994C-4AE3-B7EC-1C42AADC03B1}">
      <dgm:prSet/>
      <dgm:spPr/>
      <dgm:t>
        <a:bodyPr/>
        <a:lstStyle/>
        <a:p>
          <a:endParaRPr lang="en-US"/>
        </a:p>
      </dgm:t>
    </dgm:pt>
    <dgm:pt modelId="{447604F1-A288-471A-A51B-573E29126897}" type="sibTrans" cxnId="{EA9011C4-994C-4AE3-B7EC-1C42AADC03B1}">
      <dgm:prSet/>
      <dgm:spPr/>
      <dgm:t>
        <a:bodyPr/>
        <a:lstStyle/>
        <a:p>
          <a:endParaRPr lang="en-US"/>
        </a:p>
      </dgm:t>
    </dgm:pt>
    <dgm:pt modelId="{BA45B04A-2AA0-4D67-9A6F-B7590CD15BF8}">
      <dgm:prSet/>
      <dgm:spPr/>
      <dgm:t>
        <a:bodyPr/>
        <a:lstStyle/>
        <a:p>
          <a:r>
            <a:rPr lang="en-US"/>
            <a:t>Describe how you will clean/prepare the data for analysis</a:t>
          </a:r>
          <a:endParaRPr lang="en-US" dirty="0"/>
        </a:p>
      </dgm:t>
    </dgm:pt>
    <dgm:pt modelId="{26217F2E-47C8-4D74-AAFC-45A26B3121F0}" type="parTrans" cxnId="{7547E87A-CDEC-4ADB-9EB7-4C1553703C2F}">
      <dgm:prSet/>
      <dgm:spPr/>
      <dgm:t>
        <a:bodyPr/>
        <a:lstStyle/>
        <a:p>
          <a:endParaRPr lang="en-US"/>
        </a:p>
      </dgm:t>
    </dgm:pt>
    <dgm:pt modelId="{6921B0AE-40E2-4A4F-84E0-EE0602DBA1E6}" type="sibTrans" cxnId="{7547E87A-CDEC-4ADB-9EB7-4C1553703C2F}">
      <dgm:prSet/>
      <dgm:spPr/>
      <dgm:t>
        <a:bodyPr/>
        <a:lstStyle/>
        <a:p>
          <a:endParaRPr lang="en-US"/>
        </a:p>
      </dgm:t>
    </dgm:pt>
    <dgm:pt modelId="{37E0C6AA-200A-49A2-BD62-953F41D8112B}">
      <dgm:prSet/>
      <dgm:spPr/>
      <dgm:t>
        <a:bodyPr/>
        <a:lstStyle/>
        <a:p>
          <a:r>
            <a:rPr lang="en-US"/>
            <a:t>State any descriptive statistics you will conduct</a:t>
          </a:r>
          <a:endParaRPr lang="en-US" dirty="0"/>
        </a:p>
      </dgm:t>
    </dgm:pt>
    <dgm:pt modelId="{1F40BCA4-8215-4B69-AC4E-1FA841322E84}" type="parTrans" cxnId="{A34BD09E-0FD8-4342-84F0-EC837D487935}">
      <dgm:prSet/>
      <dgm:spPr/>
      <dgm:t>
        <a:bodyPr/>
        <a:lstStyle/>
        <a:p>
          <a:endParaRPr lang="en-US"/>
        </a:p>
      </dgm:t>
    </dgm:pt>
    <dgm:pt modelId="{B9F4684E-FA3B-4CAA-971A-9161CE538740}" type="sibTrans" cxnId="{A34BD09E-0FD8-4342-84F0-EC837D487935}">
      <dgm:prSet/>
      <dgm:spPr/>
      <dgm:t>
        <a:bodyPr/>
        <a:lstStyle/>
        <a:p>
          <a:endParaRPr lang="en-US"/>
        </a:p>
      </dgm:t>
    </dgm:pt>
    <dgm:pt modelId="{1F4CA369-93EE-45A2-8139-570C1622861F}">
      <dgm:prSet/>
      <dgm:spPr/>
      <dgm:t>
        <a:bodyPr/>
        <a:lstStyle/>
        <a:p>
          <a:r>
            <a:rPr lang="en-US"/>
            <a:t>Describe the analysis you will use to answer each research question/hypothesis</a:t>
          </a:r>
          <a:endParaRPr lang="en-US" dirty="0"/>
        </a:p>
      </dgm:t>
    </dgm:pt>
    <dgm:pt modelId="{834726B5-1C78-4ABB-AF61-C2956E2CA1D9}" type="parTrans" cxnId="{BFF6DA8B-7968-427C-9102-61D46D8AEAF4}">
      <dgm:prSet/>
      <dgm:spPr/>
      <dgm:t>
        <a:bodyPr/>
        <a:lstStyle/>
        <a:p>
          <a:endParaRPr lang="en-US"/>
        </a:p>
      </dgm:t>
    </dgm:pt>
    <dgm:pt modelId="{9BD87495-421A-4571-AD2B-EE713AC7585A}" type="sibTrans" cxnId="{BFF6DA8B-7968-427C-9102-61D46D8AEAF4}">
      <dgm:prSet/>
      <dgm:spPr/>
      <dgm:t>
        <a:bodyPr/>
        <a:lstStyle/>
        <a:p>
          <a:endParaRPr lang="en-US"/>
        </a:p>
      </dgm:t>
    </dgm:pt>
    <dgm:pt modelId="{5B00AACB-A068-40E0-B4AE-E70500B77181}">
      <dgm:prSet/>
      <dgm:spPr/>
      <dgm:t>
        <a:bodyPr/>
        <a:lstStyle/>
        <a:p>
          <a:r>
            <a:rPr lang="en-US"/>
            <a:t>Describe how the assumptions of each analysis will be tested</a:t>
          </a:r>
          <a:endParaRPr lang="en-US" dirty="0"/>
        </a:p>
      </dgm:t>
    </dgm:pt>
    <dgm:pt modelId="{EB11E100-0B5C-4F23-8250-6A531D1FE74D}" type="parTrans" cxnId="{2540EBCA-1E99-49DA-A30F-C4541083551A}">
      <dgm:prSet/>
      <dgm:spPr/>
      <dgm:t>
        <a:bodyPr/>
        <a:lstStyle/>
        <a:p>
          <a:endParaRPr lang="en-US"/>
        </a:p>
      </dgm:t>
    </dgm:pt>
    <dgm:pt modelId="{F5726E96-4A4E-4200-873E-DAE5E0242AEA}" type="sibTrans" cxnId="{2540EBCA-1E99-49DA-A30F-C4541083551A}">
      <dgm:prSet/>
      <dgm:spPr/>
      <dgm:t>
        <a:bodyPr/>
        <a:lstStyle/>
        <a:p>
          <a:endParaRPr lang="en-US"/>
        </a:p>
      </dgm:t>
    </dgm:pt>
    <dgm:pt modelId="{719686ED-837B-465C-AEC6-02DE9BC8BC8F}" type="pres">
      <dgm:prSet presAssocID="{A48F1754-AB09-4776-90AB-3B13F53F8BBA}" presName="linear" presStyleCnt="0">
        <dgm:presLayoutVars>
          <dgm:animLvl val="lvl"/>
          <dgm:resizeHandles val="exact"/>
        </dgm:presLayoutVars>
      </dgm:prSet>
      <dgm:spPr/>
    </dgm:pt>
    <dgm:pt modelId="{6D716832-4C79-49A7-84A4-BC0B0EE55B3B}" type="pres">
      <dgm:prSet presAssocID="{3FB5508B-80F3-4D16-92DF-669CF931379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74D9B41-3F56-434D-B59B-52B74BDC2EC4}" type="pres">
      <dgm:prSet presAssocID="{3FB5508B-80F3-4D16-92DF-669CF931379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F661A02-7277-4124-8C63-9E628E8DDD56}" srcId="{A48F1754-AB09-4776-90AB-3B13F53F8BBA}" destId="{3FB5508B-80F3-4D16-92DF-669CF9313797}" srcOrd="0" destOrd="0" parTransId="{DD2F8639-12F0-441F-97B5-D78B8269E6F3}" sibTransId="{2198767C-53B0-4C35-98AD-3F2659A44C23}"/>
    <dgm:cxn modelId="{4CE9270D-67C7-4DC6-A290-F8F649A5DB23}" type="presOf" srcId="{8A56F0FE-2884-4AAC-BA63-40AF6663F2F9}" destId="{D74D9B41-3F56-434D-B59B-52B74BDC2EC4}" srcOrd="0" destOrd="1" presId="urn:microsoft.com/office/officeart/2005/8/layout/vList2"/>
    <dgm:cxn modelId="{17F87A13-E5E3-444E-8EB7-7AC8183398FA}" type="presOf" srcId="{1DE7F660-9D76-4D2F-B16F-4639F6B4705E}" destId="{D74D9B41-3F56-434D-B59B-52B74BDC2EC4}" srcOrd="0" destOrd="0" presId="urn:microsoft.com/office/officeart/2005/8/layout/vList2"/>
    <dgm:cxn modelId="{57D3442B-5AA0-411B-A6FC-20530BD8E4C8}" type="presOf" srcId="{37E0C6AA-200A-49A2-BD62-953F41D8112B}" destId="{D74D9B41-3F56-434D-B59B-52B74BDC2EC4}" srcOrd="0" destOrd="3" presId="urn:microsoft.com/office/officeart/2005/8/layout/vList2"/>
    <dgm:cxn modelId="{A6F9173C-18DC-4D2C-B581-2F141C8666BD}" type="presOf" srcId="{3FB5508B-80F3-4D16-92DF-669CF9313797}" destId="{6D716832-4C79-49A7-84A4-BC0B0EE55B3B}" srcOrd="0" destOrd="0" presId="urn:microsoft.com/office/officeart/2005/8/layout/vList2"/>
    <dgm:cxn modelId="{7547E87A-CDEC-4ADB-9EB7-4C1553703C2F}" srcId="{3FB5508B-80F3-4D16-92DF-669CF9313797}" destId="{BA45B04A-2AA0-4D67-9A6F-B7590CD15BF8}" srcOrd="2" destOrd="0" parTransId="{26217F2E-47C8-4D74-AAFC-45A26B3121F0}" sibTransId="{6921B0AE-40E2-4A4F-84E0-EE0602DBA1E6}"/>
    <dgm:cxn modelId="{B229D187-9E15-4823-983D-C68877AC3A89}" type="presOf" srcId="{1F4CA369-93EE-45A2-8139-570C1622861F}" destId="{D74D9B41-3F56-434D-B59B-52B74BDC2EC4}" srcOrd="0" destOrd="4" presId="urn:microsoft.com/office/officeart/2005/8/layout/vList2"/>
    <dgm:cxn modelId="{BFF6DA8B-7968-427C-9102-61D46D8AEAF4}" srcId="{3FB5508B-80F3-4D16-92DF-669CF9313797}" destId="{1F4CA369-93EE-45A2-8139-570C1622861F}" srcOrd="4" destOrd="0" parTransId="{834726B5-1C78-4ABB-AF61-C2956E2CA1D9}" sibTransId="{9BD87495-421A-4571-AD2B-EE713AC7585A}"/>
    <dgm:cxn modelId="{A34BD09E-0FD8-4342-84F0-EC837D487935}" srcId="{3FB5508B-80F3-4D16-92DF-669CF9313797}" destId="{37E0C6AA-200A-49A2-BD62-953F41D8112B}" srcOrd="3" destOrd="0" parTransId="{1F40BCA4-8215-4B69-AC4E-1FA841322E84}" sibTransId="{B9F4684E-FA3B-4CAA-971A-9161CE538740}"/>
    <dgm:cxn modelId="{B4069AA8-27FB-446F-9E88-D68143E79A65}" type="presOf" srcId="{A48F1754-AB09-4776-90AB-3B13F53F8BBA}" destId="{719686ED-837B-465C-AEC6-02DE9BC8BC8F}" srcOrd="0" destOrd="0" presId="urn:microsoft.com/office/officeart/2005/8/layout/vList2"/>
    <dgm:cxn modelId="{525293A9-77F7-4708-A35F-9AE24C54DF6A}" type="presOf" srcId="{5B00AACB-A068-40E0-B4AE-E70500B77181}" destId="{D74D9B41-3F56-434D-B59B-52B74BDC2EC4}" srcOrd="0" destOrd="5" presId="urn:microsoft.com/office/officeart/2005/8/layout/vList2"/>
    <dgm:cxn modelId="{EA9011C4-994C-4AE3-B7EC-1C42AADC03B1}" srcId="{3FB5508B-80F3-4D16-92DF-669CF9313797}" destId="{8A56F0FE-2884-4AAC-BA63-40AF6663F2F9}" srcOrd="1" destOrd="0" parTransId="{CDCE7C42-E750-441B-9CB3-11F9C694BB98}" sibTransId="{447604F1-A288-471A-A51B-573E29126897}"/>
    <dgm:cxn modelId="{2540EBCA-1E99-49DA-A30F-C4541083551A}" srcId="{3FB5508B-80F3-4D16-92DF-669CF9313797}" destId="{5B00AACB-A068-40E0-B4AE-E70500B77181}" srcOrd="5" destOrd="0" parTransId="{EB11E100-0B5C-4F23-8250-6A531D1FE74D}" sibTransId="{F5726E96-4A4E-4200-873E-DAE5E0242AEA}"/>
    <dgm:cxn modelId="{80BC99F8-9EA8-44B1-AA82-5BC5995C41D3}" type="presOf" srcId="{BA45B04A-2AA0-4D67-9A6F-B7590CD15BF8}" destId="{D74D9B41-3F56-434D-B59B-52B74BDC2EC4}" srcOrd="0" destOrd="2" presId="urn:microsoft.com/office/officeart/2005/8/layout/vList2"/>
    <dgm:cxn modelId="{1CC14CFF-833C-460B-AC47-32894987F1F8}" srcId="{3FB5508B-80F3-4D16-92DF-669CF9313797}" destId="{1DE7F660-9D76-4D2F-B16F-4639F6B4705E}" srcOrd="0" destOrd="0" parTransId="{46733D5E-2D26-4A5C-8A2D-4F7688D065F0}" sibTransId="{5272433E-A003-45F1-8FA7-5D28B51DD947}"/>
    <dgm:cxn modelId="{5E0C4F3B-5F34-42E6-9927-14E01C684025}" type="presParOf" srcId="{719686ED-837B-465C-AEC6-02DE9BC8BC8F}" destId="{6D716832-4C79-49A7-84A4-BC0B0EE55B3B}" srcOrd="0" destOrd="0" presId="urn:microsoft.com/office/officeart/2005/8/layout/vList2"/>
    <dgm:cxn modelId="{AF3570D0-7511-4B7C-BD65-920731390E52}" type="presParOf" srcId="{719686ED-837B-465C-AEC6-02DE9BC8BC8F}" destId="{D74D9B41-3F56-434D-B59B-52B74BDC2EC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48F1754-AB09-4776-90AB-3B13F53F8BB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FB5508B-80F3-4D16-92DF-669CF9313797}">
      <dgm:prSet/>
      <dgm:spPr/>
      <dgm:t>
        <a:bodyPr/>
        <a:lstStyle/>
        <a:p>
          <a:r>
            <a:rPr lang="en-US" dirty="0"/>
            <a:t>Limitations</a:t>
          </a:r>
        </a:p>
      </dgm:t>
    </dgm:pt>
    <dgm:pt modelId="{DD2F8639-12F0-441F-97B5-D78B8269E6F3}" type="parTrans" cxnId="{CF661A02-7277-4124-8C63-9E628E8DDD56}">
      <dgm:prSet/>
      <dgm:spPr/>
      <dgm:t>
        <a:bodyPr/>
        <a:lstStyle/>
        <a:p>
          <a:endParaRPr lang="en-US"/>
        </a:p>
      </dgm:t>
    </dgm:pt>
    <dgm:pt modelId="{2198767C-53B0-4C35-98AD-3F2659A44C23}" type="sibTrans" cxnId="{CF661A02-7277-4124-8C63-9E628E8DDD56}">
      <dgm:prSet/>
      <dgm:spPr/>
      <dgm:t>
        <a:bodyPr/>
        <a:lstStyle/>
        <a:p>
          <a:endParaRPr lang="en-US"/>
        </a:p>
      </dgm:t>
    </dgm:pt>
    <dgm:pt modelId="{61E23C7C-92DF-49B1-A82F-113D7B2F9695}">
      <dgm:prSet/>
      <dgm:spPr/>
      <dgm:t>
        <a:bodyPr/>
        <a:lstStyle/>
        <a:p>
          <a:r>
            <a:rPr lang="en-US"/>
            <a:t>List limitations of your research design</a:t>
          </a:r>
          <a:endParaRPr lang="en-US" dirty="0"/>
        </a:p>
      </dgm:t>
    </dgm:pt>
    <dgm:pt modelId="{D92DF2AA-D390-478B-A375-84D43BE9A4E8}" type="parTrans" cxnId="{EA1841A6-0F6A-404C-AE52-921AE9463C9B}">
      <dgm:prSet/>
      <dgm:spPr/>
      <dgm:t>
        <a:bodyPr/>
        <a:lstStyle/>
        <a:p>
          <a:endParaRPr lang="en-US"/>
        </a:p>
      </dgm:t>
    </dgm:pt>
    <dgm:pt modelId="{5FA07F13-76E7-43D8-ADF3-E58A20F12DAC}" type="sibTrans" cxnId="{EA1841A6-0F6A-404C-AE52-921AE9463C9B}">
      <dgm:prSet/>
      <dgm:spPr/>
      <dgm:t>
        <a:bodyPr/>
        <a:lstStyle/>
        <a:p>
          <a:endParaRPr lang="en-US"/>
        </a:p>
      </dgm:t>
    </dgm:pt>
    <dgm:pt modelId="{FD303CD5-D0F0-45F1-88AE-914B031284A7}">
      <dgm:prSet/>
      <dgm:spPr/>
      <dgm:t>
        <a:bodyPr/>
        <a:lstStyle/>
        <a:p>
          <a:r>
            <a:rPr lang="en-US"/>
            <a:t>Correlational studies: cannot determine cause and effect</a:t>
          </a:r>
          <a:endParaRPr lang="en-US" dirty="0"/>
        </a:p>
      </dgm:t>
    </dgm:pt>
    <dgm:pt modelId="{94E944EE-3B6D-46F4-BFC7-596458BEC634}" type="parTrans" cxnId="{8EE6F9A4-A998-4091-BE7B-3CDB6306B5DB}">
      <dgm:prSet/>
      <dgm:spPr/>
      <dgm:t>
        <a:bodyPr/>
        <a:lstStyle/>
        <a:p>
          <a:endParaRPr lang="en-US"/>
        </a:p>
      </dgm:t>
    </dgm:pt>
    <dgm:pt modelId="{33DCED53-63D2-4328-BE19-3677242DEBB2}" type="sibTrans" cxnId="{8EE6F9A4-A998-4091-BE7B-3CDB6306B5DB}">
      <dgm:prSet/>
      <dgm:spPr/>
      <dgm:t>
        <a:bodyPr/>
        <a:lstStyle/>
        <a:p>
          <a:endParaRPr lang="en-US"/>
        </a:p>
      </dgm:t>
    </dgm:pt>
    <dgm:pt modelId="{14294C08-D8CD-4C63-B1D9-A7351ACCC72D}">
      <dgm:prSet/>
      <dgm:spPr/>
      <dgm:t>
        <a:bodyPr/>
        <a:lstStyle/>
        <a:p>
          <a:r>
            <a:rPr lang="en-US"/>
            <a:t>Survey studies: response biases</a:t>
          </a:r>
          <a:endParaRPr lang="en-US" dirty="0"/>
        </a:p>
      </dgm:t>
    </dgm:pt>
    <dgm:pt modelId="{891B51EC-F1F8-43BC-9F29-B78F82B6181E}" type="parTrans" cxnId="{AA1BE9EF-F8BF-420B-B642-DBAD59D0FB5E}">
      <dgm:prSet/>
      <dgm:spPr/>
      <dgm:t>
        <a:bodyPr/>
        <a:lstStyle/>
        <a:p>
          <a:endParaRPr lang="en-US"/>
        </a:p>
      </dgm:t>
    </dgm:pt>
    <dgm:pt modelId="{FB0EAE14-066C-4A6B-B4E5-3045E4D751B6}" type="sibTrans" cxnId="{AA1BE9EF-F8BF-420B-B642-DBAD59D0FB5E}">
      <dgm:prSet/>
      <dgm:spPr/>
      <dgm:t>
        <a:bodyPr/>
        <a:lstStyle/>
        <a:p>
          <a:endParaRPr lang="en-US"/>
        </a:p>
      </dgm:t>
    </dgm:pt>
    <dgm:pt modelId="{D55F5F54-B80F-462C-B0FA-FE333F0C8F6D}">
      <dgm:prSet/>
      <dgm:spPr/>
      <dgm:t>
        <a:bodyPr/>
        <a:lstStyle/>
        <a:p>
          <a:r>
            <a:rPr lang="en-US"/>
            <a:t>Pre/post studies: attrition, testing effects, history, maturation</a:t>
          </a:r>
          <a:endParaRPr lang="en-US" dirty="0"/>
        </a:p>
      </dgm:t>
    </dgm:pt>
    <dgm:pt modelId="{76B36A92-C75F-4352-A952-1582810812F3}" type="parTrans" cxnId="{A63AE484-F980-4FF1-BE92-C37149501400}">
      <dgm:prSet/>
      <dgm:spPr/>
      <dgm:t>
        <a:bodyPr/>
        <a:lstStyle/>
        <a:p>
          <a:endParaRPr lang="en-US"/>
        </a:p>
      </dgm:t>
    </dgm:pt>
    <dgm:pt modelId="{1033E61F-AD41-4A65-B79A-F0CBD04A2EDD}" type="sibTrans" cxnId="{A63AE484-F980-4FF1-BE92-C37149501400}">
      <dgm:prSet/>
      <dgm:spPr/>
      <dgm:t>
        <a:bodyPr/>
        <a:lstStyle/>
        <a:p>
          <a:endParaRPr lang="en-US"/>
        </a:p>
      </dgm:t>
    </dgm:pt>
    <dgm:pt modelId="{8D40F3C5-1C3F-40AF-8D25-00AFEDA3D91C}">
      <dgm:prSet/>
      <dgm:spPr/>
      <dgm:t>
        <a:bodyPr/>
        <a:lstStyle/>
        <a:p>
          <a:r>
            <a:rPr lang="en-US"/>
            <a:t>Experimental studies: external validity</a:t>
          </a:r>
          <a:endParaRPr lang="en-US" dirty="0"/>
        </a:p>
      </dgm:t>
    </dgm:pt>
    <dgm:pt modelId="{CA35E082-7345-4221-9318-8B14A1C4E423}" type="parTrans" cxnId="{06B854DD-C793-4D26-9C98-5E3FE3B26479}">
      <dgm:prSet/>
      <dgm:spPr/>
      <dgm:t>
        <a:bodyPr/>
        <a:lstStyle/>
        <a:p>
          <a:endParaRPr lang="en-US"/>
        </a:p>
      </dgm:t>
    </dgm:pt>
    <dgm:pt modelId="{E3F6F402-FF64-41FB-80A2-08A7461E356A}" type="sibTrans" cxnId="{06B854DD-C793-4D26-9C98-5E3FE3B26479}">
      <dgm:prSet/>
      <dgm:spPr/>
      <dgm:t>
        <a:bodyPr/>
        <a:lstStyle/>
        <a:p>
          <a:endParaRPr lang="en-US"/>
        </a:p>
      </dgm:t>
    </dgm:pt>
    <dgm:pt modelId="{719686ED-837B-465C-AEC6-02DE9BC8BC8F}" type="pres">
      <dgm:prSet presAssocID="{A48F1754-AB09-4776-90AB-3B13F53F8BBA}" presName="linear" presStyleCnt="0">
        <dgm:presLayoutVars>
          <dgm:animLvl val="lvl"/>
          <dgm:resizeHandles val="exact"/>
        </dgm:presLayoutVars>
      </dgm:prSet>
      <dgm:spPr/>
    </dgm:pt>
    <dgm:pt modelId="{6D716832-4C79-49A7-84A4-BC0B0EE55B3B}" type="pres">
      <dgm:prSet presAssocID="{3FB5508B-80F3-4D16-92DF-669CF931379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74D9B41-3F56-434D-B59B-52B74BDC2EC4}" type="pres">
      <dgm:prSet presAssocID="{3FB5508B-80F3-4D16-92DF-669CF931379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F661A02-7277-4124-8C63-9E628E8DDD56}" srcId="{A48F1754-AB09-4776-90AB-3B13F53F8BBA}" destId="{3FB5508B-80F3-4D16-92DF-669CF9313797}" srcOrd="0" destOrd="0" parTransId="{DD2F8639-12F0-441F-97B5-D78B8269E6F3}" sibTransId="{2198767C-53B0-4C35-98AD-3F2659A44C23}"/>
    <dgm:cxn modelId="{D2ABB723-4B72-402F-9BB1-EE9A856F7547}" type="presOf" srcId="{14294C08-D8CD-4C63-B1D9-A7351ACCC72D}" destId="{D74D9B41-3F56-434D-B59B-52B74BDC2EC4}" srcOrd="0" destOrd="2" presId="urn:microsoft.com/office/officeart/2005/8/layout/vList2"/>
    <dgm:cxn modelId="{A6F9173C-18DC-4D2C-B581-2F141C8666BD}" type="presOf" srcId="{3FB5508B-80F3-4D16-92DF-669CF9313797}" destId="{6D716832-4C79-49A7-84A4-BC0B0EE55B3B}" srcOrd="0" destOrd="0" presId="urn:microsoft.com/office/officeart/2005/8/layout/vList2"/>
    <dgm:cxn modelId="{2958A05C-CC43-41EC-AB19-36E1B7CA5EE4}" type="presOf" srcId="{61E23C7C-92DF-49B1-A82F-113D7B2F9695}" destId="{D74D9B41-3F56-434D-B59B-52B74BDC2EC4}" srcOrd="0" destOrd="0" presId="urn:microsoft.com/office/officeart/2005/8/layout/vList2"/>
    <dgm:cxn modelId="{66181C6B-A9F5-4344-9C3A-B05D9CB3FCFD}" type="presOf" srcId="{8D40F3C5-1C3F-40AF-8D25-00AFEDA3D91C}" destId="{D74D9B41-3F56-434D-B59B-52B74BDC2EC4}" srcOrd="0" destOrd="4" presId="urn:microsoft.com/office/officeart/2005/8/layout/vList2"/>
    <dgm:cxn modelId="{A63AE484-F980-4FF1-BE92-C37149501400}" srcId="{61E23C7C-92DF-49B1-A82F-113D7B2F9695}" destId="{D55F5F54-B80F-462C-B0FA-FE333F0C8F6D}" srcOrd="2" destOrd="0" parTransId="{76B36A92-C75F-4352-A952-1582810812F3}" sibTransId="{1033E61F-AD41-4A65-B79A-F0CBD04A2EDD}"/>
    <dgm:cxn modelId="{8EE6F9A4-A998-4091-BE7B-3CDB6306B5DB}" srcId="{61E23C7C-92DF-49B1-A82F-113D7B2F9695}" destId="{FD303CD5-D0F0-45F1-88AE-914B031284A7}" srcOrd="0" destOrd="0" parTransId="{94E944EE-3B6D-46F4-BFC7-596458BEC634}" sibTransId="{33DCED53-63D2-4328-BE19-3677242DEBB2}"/>
    <dgm:cxn modelId="{FCEDA3A5-4525-4F13-8AD9-3E9B1E5DB277}" type="presOf" srcId="{D55F5F54-B80F-462C-B0FA-FE333F0C8F6D}" destId="{D74D9B41-3F56-434D-B59B-52B74BDC2EC4}" srcOrd="0" destOrd="3" presId="urn:microsoft.com/office/officeart/2005/8/layout/vList2"/>
    <dgm:cxn modelId="{EA1841A6-0F6A-404C-AE52-921AE9463C9B}" srcId="{3FB5508B-80F3-4D16-92DF-669CF9313797}" destId="{61E23C7C-92DF-49B1-A82F-113D7B2F9695}" srcOrd="0" destOrd="0" parTransId="{D92DF2AA-D390-478B-A375-84D43BE9A4E8}" sibTransId="{5FA07F13-76E7-43D8-ADF3-E58A20F12DAC}"/>
    <dgm:cxn modelId="{B4069AA8-27FB-446F-9E88-D68143E79A65}" type="presOf" srcId="{A48F1754-AB09-4776-90AB-3B13F53F8BBA}" destId="{719686ED-837B-465C-AEC6-02DE9BC8BC8F}" srcOrd="0" destOrd="0" presId="urn:microsoft.com/office/officeart/2005/8/layout/vList2"/>
    <dgm:cxn modelId="{A71CAFB3-6DD6-4824-9A8D-9AE32C35CF8B}" type="presOf" srcId="{FD303CD5-D0F0-45F1-88AE-914B031284A7}" destId="{D74D9B41-3F56-434D-B59B-52B74BDC2EC4}" srcOrd="0" destOrd="1" presId="urn:microsoft.com/office/officeart/2005/8/layout/vList2"/>
    <dgm:cxn modelId="{06B854DD-C793-4D26-9C98-5E3FE3B26479}" srcId="{61E23C7C-92DF-49B1-A82F-113D7B2F9695}" destId="{8D40F3C5-1C3F-40AF-8D25-00AFEDA3D91C}" srcOrd="3" destOrd="0" parTransId="{CA35E082-7345-4221-9318-8B14A1C4E423}" sibTransId="{E3F6F402-FF64-41FB-80A2-08A7461E356A}"/>
    <dgm:cxn modelId="{AA1BE9EF-F8BF-420B-B642-DBAD59D0FB5E}" srcId="{61E23C7C-92DF-49B1-A82F-113D7B2F9695}" destId="{14294C08-D8CD-4C63-B1D9-A7351ACCC72D}" srcOrd="1" destOrd="0" parTransId="{891B51EC-F1F8-43BC-9F29-B78F82B6181E}" sibTransId="{FB0EAE14-066C-4A6B-B4E5-3045E4D751B6}"/>
    <dgm:cxn modelId="{5E0C4F3B-5F34-42E6-9927-14E01C684025}" type="presParOf" srcId="{719686ED-837B-465C-AEC6-02DE9BC8BC8F}" destId="{6D716832-4C79-49A7-84A4-BC0B0EE55B3B}" srcOrd="0" destOrd="0" presId="urn:microsoft.com/office/officeart/2005/8/layout/vList2"/>
    <dgm:cxn modelId="{AF3570D0-7511-4B7C-BD65-920731390E52}" type="presParOf" srcId="{719686ED-837B-465C-AEC6-02DE9BC8BC8F}" destId="{D74D9B41-3F56-434D-B59B-52B74BDC2EC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48F1754-AB09-4776-90AB-3B13F53F8BB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FB5508B-80F3-4D16-92DF-669CF9313797}">
      <dgm:prSet/>
      <dgm:spPr/>
      <dgm:t>
        <a:bodyPr/>
        <a:lstStyle/>
        <a:p>
          <a:r>
            <a:rPr lang="en-US" dirty="0"/>
            <a:t>Ethical considerations</a:t>
          </a:r>
        </a:p>
      </dgm:t>
    </dgm:pt>
    <dgm:pt modelId="{DD2F8639-12F0-441F-97B5-D78B8269E6F3}" type="parTrans" cxnId="{CF661A02-7277-4124-8C63-9E628E8DDD56}">
      <dgm:prSet/>
      <dgm:spPr/>
      <dgm:t>
        <a:bodyPr/>
        <a:lstStyle/>
        <a:p>
          <a:endParaRPr lang="en-US"/>
        </a:p>
      </dgm:t>
    </dgm:pt>
    <dgm:pt modelId="{2198767C-53B0-4C35-98AD-3F2659A44C23}" type="sibTrans" cxnId="{CF661A02-7277-4124-8C63-9E628E8DDD56}">
      <dgm:prSet/>
      <dgm:spPr/>
      <dgm:t>
        <a:bodyPr/>
        <a:lstStyle/>
        <a:p>
          <a:endParaRPr lang="en-US"/>
        </a:p>
      </dgm:t>
    </dgm:pt>
    <dgm:pt modelId="{11C87B56-DF50-4A0E-9F19-32BC46495F80}">
      <dgm:prSet/>
      <dgm:spPr/>
      <dgm:t>
        <a:bodyPr/>
        <a:lstStyle/>
        <a:p>
          <a:r>
            <a:rPr lang="en-US"/>
            <a:t>Belmont Report Principles</a:t>
          </a:r>
          <a:endParaRPr lang="en-US" dirty="0"/>
        </a:p>
      </dgm:t>
    </dgm:pt>
    <dgm:pt modelId="{F9584E5C-2CA3-4344-B326-430DA75D0EEB}" type="parTrans" cxnId="{9FA06DE0-F6AE-4765-B468-873F27A459DA}">
      <dgm:prSet/>
      <dgm:spPr/>
      <dgm:t>
        <a:bodyPr/>
        <a:lstStyle/>
        <a:p>
          <a:endParaRPr lang="en-US"/>
        </a:p>
      </dgm:t>
    </dgm:pt>
    <dgm:pt modelId="{3B02895F-F0B9-4BE6-8EF9-526A9744E533}" type="sibTrans" cxnId="{9FA06DE0-F6AE-4765-B468-873F27A459DA}">
      <dgm:prSet/>
      <dgm:spPr/>
      <dgm:t>
        <a:bodyPr/>
        <a:lstStyle/>
        <a:p>
          <a:endParaRPr lang="en-US"/>
        </a:p>
      </dgm:t>
    </dgm:pt>
    <dgm:pt modelId="{D681242D-0232-4881-89C3-EB58CD1683D3}">
      <dgm:prSet/>
      <dgm:spPr/>
      <dgm:t>
        <a:bodyPr/>
        <a:lstStyle/>
        <a:p>
          <a:r>
            <a:rPr lang="en-US"/>
            <a:t>IRB approval</a:t>
          </a:r>
          <a:endParaRPr lang="en-US" dirty="0"/>
        </a:p>
      </dgm:t>
    </dgm:pt>
    <dgm:pt modelId="{6DBD5F39-BB12-4DDE-B15D-375CAAEB37E5}" type="parTrans" cxnId="{0146DED2-702C-4E33-B57D-67F523E6B4A2}">
      <dgm:prSet/>
      <dgm:spPr/>
      <dgm:t>
        <a:bodyPr/>
        <a:lstStyle/>
        <a:p>
          <a:endParaRPr lang="en-US"/>
        </a:p>
      </dgm:t>
    </dgm:pt>
    <dgm:pt modelId="{04AA9F05-84E2-4B76-BEDE-729CEA28BE70}" type="sibTrans" cxnId="{0146DED2-702C-4E33-B57D-67F523E6B4A2}">
      <dgm:prSet/>
      <dgm:spPr/>
      <dgm:t>
        <a:bodyPr/>
        <a:lstStyle/>
        <a:p>
          <a:endParaRPr lang="en-US"/>
        </a:p>
      </dgm:t>
    </dgm:pt>
    <dgm:pt modelId="{6700FEF9-4AC4-41F9-83CA-94DD6F89BB8A}">
      <dgm:prSet/>
      <dgm:spPr/>
      <dgm:t>
        <a:bodyPr/>
        <a:lstStyle/>
        <a:p>
          <a:r>
            <a:rPr lang="en-US"/>
            <a:t>How will participants provide informed consent?</a:t>
          </a:r>
          <a:endParaRPr lang="en-US" dirty="0"/>
        </a:p>
      </dgm:t>
    </dgm:pt>
    <dgm:pt modelId="{B7950432-A493-49E5-9741-2F7C467C2AF9}" type="parTrans" cxnId="{6602FEC9-252A-435E-B3B4-B67A7432E008}">
      <dgm:prSet/>
      <dgm:spPr/>
      <dgm:t>
        <a:bodyPr/>
        <a:lstStyle/>
        <a:p>
          <a:endParaRPr lang="en-US"/>
        </a:p>
      </dgm:t>
    </dgm:pt>
    <dgm:pt modelId="{11293F6D-9FF5-406B-9DC1-15D669E4DBE8}" type="sibTrans" cxnId="{6602FEC9-252A-435E-B3B4-B67A7432E008}">
      <dgm:prSet/>
      <dgm:spPr/>
      <dgm:t>
        <a:bodyPr/>
        <a:lstStyle/>
        <a:p>
          <a:endParaRPr lang="en-US"/>
        </a:p>
      </dgm:t>
    </dgm:pt>
    <dgm:pt modelId="{945F6E0A-1698-4E7D-A67A-B19E989E66C1}">
      <dgm:prSet/>
      <dgm:spPr/>
      <dgm:t>
        <a:bodyPr/>
        <a:lstStyle/>
        <a:p>
          <a:r>
            <a:rPr lang="en-US"/>
            <a:t>What are the risks involved in your study (minimal or more than minimal)?</a:t>
          </a:r>
          <a:endParaRPr lang="en-US" dirty="0"/>
        </a:p>
      </dgm:t>
    </dgm:pt>
    <dgm:pt modelId="{B3815F3B-AB05-49F4-A6A0-17049423F65A}" type="parTrans" cxnId="{2E93FC5A-1D4E-40EB-8B3D-A4284A04F63A}">
      <dgm:prSet/>
      <dgm:spPr/>
      <dgm:t>
        <a:bodyPr/>
        <a:lstStyle/>
        <a:p>
          <a:endParaRPr lang="en-US"/>
        </a:p>
      </dgm:t>
    </dgm:pt>
    <dgm:pt modelId="{70DDF26D-8BE6-4D5D-A879-39AB5EB4FC83}" type="sibTrans" cxnId="{2E93FC5A-1D4E-40EB-8B3D-A4284A04F63A}">
      <dgm:prSet/>
      <dgm:spPr/>
      <dgm:t>
        <a:bodyPr/>
        <a:lstStyle/>
        <a:p>
          <a:endParaRPr lang="en-US"/>
        </a:p>
      </dgm:t>
    </dgm:pt>
    <dgm:pt modelId="{19E1818B-D126-4E1F-AF80-3895EAAF3A2E}">
      <dgm:prSet/>
      <dgm:spPr/>
      <dgm:t>
        <a:bodyPr/>
        <a:lstStyle/>
        <a:p>
          <a:r>
            <a:rPr lang="en-US"/>
            <a:t>How will participants’ identities and information be protected?</a:t>
          </a:r>
          <a:endParaRPr lang="en-US" dirty="0"/>
        </a:p>
      </dgm:t>
    </dgm:pt>
    <dgm:pt modelId="{2101A7A3-6B96-4E67-8937-9D04135E81F3}" type="parTrans" cxnId="{1C162E97-F02B-4CB9-81CC-2D7A5F73480E}">
      <dgm:prSet/>
      <dgm:spPr/>
      <dgm:t>
        <a:bodyPr/>
        <a:lstStyle/>
        <a:p>
          <a:endParaRPr lang="en-US"/>
        </a:p>
      </dgm:t>
    </dgm:pt>
    <dgm:pt modelId="{FF0DC882-DFE4-4F33-B577-C95A7634BC2E}" type="sibTrans" cxnId="{1C162E97-F02B-4CB9-81CC-2D7A5F73480E}">
      <dgm:prSet/>
      <dgm:spPr/>
      <dgm:t>
        <a:bodyPr/>
        <a:lstStyle/>
        <a:p>
          <a:endParaRPr lang="en-US"/>
        </a:p>
      </dgm:t>
    </dgm:pt>
    <dgm:pt modelId="{D46AFBAB-474C-4A52-8068-934CAD271768}">
      <dgm:prSet/>
      <dgm:spPr/>
      <dgm:t>
        <a:bodyPr/>
        <a:lstStyle/>
        <a:p>
          <a:r>
            <a:rPr lang="en-US"/>
            <a:t>How will data be stored? How will it be destroyed after the study is over?</a:t>
          </a:r>
          <a:endParaRPr lang="en-US" dirty="0"/>
        </a:p>
      </dgm:t>
    </dgm:pt>
    <dgm:pt modelId="{F7F5F178-45CF-4F9D-BBA9-6BEB868BDA2B}" type="parTrans" cxnId="{D36D8E41-2E90-41C5-B57A-728AD485648A}">
      <dgm:prSet/>
      <dgm:spPr/>
      <dgm:t>
        <a:bodyPr/>
        <a:lstStyle/>
        <a:p>
          <a:endParaRPr lang="en-US"/>
        </a:p>
      </dgm:t>
    </dgm:pt>
    <dgm:pt modelId="{73646351-7D5F-490E-95BE-4F8C48A154C4}" type="sibTrans" cxnId="{D36D8E41-2E90-41C5-B57A-728AD485648A}">
      <dgm:prSet/>
      <dgm:spPr/>
      <dgm:t>
        <a:bodyPr/>
        <a:lstStyle/>
        <a:p>
          <a:endParaRPr lang="en-US"/>
        </a:p>
      </dgm:t>
    </dgm:pt>
    <dgm:pt modelId="{719686ED-837B-465C-AEC6-02DE9BC8BC8F}" type="pres">
      <dgm:prSet presAssocID="{A48F1754-AB09-4776-90AB-3B13F53F8BBA}" presName="linear" presStyleCnt="0">
        <dgm:presLayoutVars>
          <dgm:animLvl val="lvl"/>
          <dgm:resizeHandles val="exact"/>
        </dgm:presLayoutVars>
      </dgm:prSet>
      <dgm:spPr/>
    </dgm:pt>
    <dgm:pt modelId="{6D716832-4C79-49A7-84A4-BC0B0EE55B3B}" type="pres">
      <dgm:prSet presAssocID="{3FB5508B-80F3-4D16-92DF-669CF931379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74D9B41-3F56-434D-B59B-52B74BDC2EC4}" type="pres">
      <dgm:prSet presAssocID="{3FB5508B-80F3-4D16-92DF-669CF931379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F661A02-7277-4124-8C63-9E628E8DDD56}" srcId="{A48F1754-AB09-4776-90AB-3B13F53F8BBA}" destId="{3FB5508B-80F3-4D16-92DF-669CF9313797}" srcOrd="0" destOrd="0" parTransId="{DD2F8639-12F0-441F-97B5-D78B8269E6F3}" sibTransId="{2198767C-53B0-4C35-98AD-3F2659A44C23}"/>
    <dgm:cxn modelId="{6057E90A-A196-46E7-B55B-3643E1A4038E}" type="presOf" srcId="{19E1818B-D126-4E1F-AF80-3895EAAF3A2E}" destId="{D74D9B41-3F56-434D-B59B-52B74BDC2EC4}" srcOrd="0" destOrd="4" presId="urn:microsoft.com/office/officeart/2005/8/layout/vList2"/>
    <dgm:cxn modelId="{A6F9173C-18DC-4D2C-B581-2F141C8666BD}" type="presOf" srcId="{3FB5508B-80F3-4D16-92DF-669CF9313797}" destId="{6D716832-4C79-49A7-84A4-BC0B0EE55B3B}" srcOrd="0" destOrd="0" presId="urn:microsoft.com/office/officeart/2005/8/layout/vList2"/>
    <dgm:cxn modelId="{0718015D-BE23-4C84-9639-61C88E52C907}" type="presOf" srcId="{6700FEF9-4AC4-41F9-83CA-94DD6F89BB8A}" destId="{D74D9B41-3F56-434D-B59B-52B74BDC2EC4}" srcOrd="0" destOrd="2" presId="urn:microsoft.com/office/officeart/2005/8/layout/vList2"/>
    <dgm:cxn modelId="{D36D8E41-2E90-41C5-B57A-728AD485648A}" srcId="{3FB5508B-80F3-4D16-92DF-669CF9313797}" destId="{D46AFBAB-474C-4A52-8068-934CAD271768}" srcOrd="5" destOrd="0" parTransId="{F7F5F178-45CF-4F9D-BBA9-6BEB868BDA2B}" sibTransId="{73646351-7D5F-490E-95BE-4F8C48A154C4}"/>
    <dgm:cxn modelId="{387DDF61-8ACC-439B-97AA-700202ACD303}" type="presOf" srcId="{D681242D-0232-4881-89C3-EB58CD1683D3}" destId="{D74D9B41-3F56-434D-B59B-52B74BDC2EC4}" srcOrd="0" destOrd="1" presId="urn:microsoft.com/office/officeart/2005/8/layout/vList2"/>
    <dgm:cxn modelId="{A2A6D056-5834-4D3D-9ED3-A66B1D66BFC6}" type="presOf" srcId="{D46AFBAB-474C-4A52-8068-934CAD271768}" destId="{D74D9B41-3F56-434D-B59B-52B74BDC2EC4}" srcOrd="0" destOrd="5" presId="urn:microsoft.com/office/officeart/2005/8/layout/vList2"/>
    <dgm:cxn modelId="{2E93FC5A-1D4E-40EB-8B3D-A4284A04F63A}" srcId="{3FB5508B-80F3-4D16-92DF-669CF9313797}" destId="{945F6E0A-1698-4E7D-A67A-B19E989E66C1}" srcOrd="3" destOrd="0" parTransId="{B3815F3B-AB05-49F4-A6A0-17049423F65A}" sibTransId="{70DDF26D-8BE6-4D5D-A879-39AB5EB4FC83}"/>
    <dgm:cxn modelId="{1C162E97-F02B-4CB9-81CC-2D7A5F73480E}" srcId="{3FB5508B-80F3-4D16-92DF-669CF9313797}" destId="{19E1818B-D126-4E1F-AF80-3895EAAF3A2E}" srcOrd="4" destOrd="0" parTransId="{2101A7A3-6B96-4E67-8937-9D04135E81F3}" sibTransId="{FF0DC882-DFE4-4F33-B577-C95A7634BC2E}"/>
    <dgm:cxn modelId="{B4069AA8-27FB-446F-9E88-D68143E79A65}" type="presOf" srcId="{A48F1754-AB09-4776-90AB-3B13F53F8BBA}" destId="{719686ED-837B-465C-AEC6-02DE9BC8BC8F}" srcOrd="0" destOrd="0" presId="urn:microsoft.com/office/officeart/2005/8/layout/vList2"/>
    <dgm:cxn modelId="{B31987B5-425C-413B-95CC-037CE628A372}" type="presOf" srcId="{11C87B56-DF50-4A0E-9F19-32BC46495F80}" destId="{D74D9B41-3F56-434D-B59B-52B74BDC2EC4}" srcOrd="0" destOrd="0" presId="urn:microsoft.com/office/officeart/2005/8/layout/vList2"/>
    <dgm:cxn modelId="{6602FEC9-252A-435E-B3B4-B67A7432E008}" srcId="{3FB5508B-80F3-4D16-92DF-669CF9313797}" destId="{6700FEF9-4AC4-41F9-83CA-94DD6F89BB8A}" srcOrd="2" destOrd="0" parTransId="{B7950432-A493-49E5-9741-2F7C467C2AF9}" sibTransId="{11293F6D-9FF5-406B-9DC1-15D669E4DBE8}"/>
    <dgm:cxn modelId="{0146DED2-702C-4E33-B57D-67F523E6B4A2}" srcId="{3FB5508B-80F3-4D16-92DF-669CF9313797}" destId="{D681242D-0232-4881-89C3-EB58CD1683D3}" srcOrd="1" destOrd="0" parTransId="{6DBD5F39-BB12-4DDE-B15D-375CAAEB37E5}" sibTransId="{04AA9F05-84E2-4B76-BEDE-729CEA28BE70}"/>
    <dgm:cxn modelId="{9FA06DE0-F6AE-4765-B468-873F27A459DA}" srcId="{3FB5508B-80F3-4D16-92DF-669CF9313797}" destId="{11C87B56-DF50-4A0E-9F19-32BC46495F80}" srcOrd="0" destOrd="0" parTransId="{F9584E5C-2CA3-4344-B326-430DA75D0EEB}" sibTransId="{3B02895F-F0B9-4BE6-8EF9-526A9744E533}"/>
    <dgm:cxn modelId="{0B7EE6ED-D5EE-4C63-B847-6FC1AB55EF98}" type="presOf" srcId="{945F6E0A-1698-4E7D-A67A-B19E989E66C1}" destId="{D74D9B41-3F56-434D-B59B-52B74BDC2EC4}" srcOrd="0" destOrd="3" presId="urn:microsoft.com/office/officeart/2005/8/layout/vList2"/>
    <dgm:cxn modelId="{5E0C4F3B-5F34-42E6-9927-14E01C684025}" type="presParOf" srcId="{719686ED-837B-465C-AEC6-02DE9BC8BC8F}" destId="{6D716832-4C79-49A7-84A4-BC0B0EE55B3B}" srcOrd="0" destOrd="0" presId="urn:microsoft.com/office/officeart/2005/8/layout/vList2"/>
    <dgm:cxn modelId="{AF3570D0-7511-4B7C-BD65-920731390E52}" type="presParOf" srcId="{719686ED-837B-465C-AEC6-02DE9BC8BC8F}" destId="{D74D9B41-3F56-434D-B59B-52B74BDC2EC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61D9711-B8F6-49B0-B5BF-26A7042AAA2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AF88DC4-705D-45CF-9752-98D1B5FB7B6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Statistics Solutions is a full-service dissertation consulting company providing graduate students timely, editorial support for their dissertations and scholarly projects</a:t>
          </a:r>
        </a:p>
      </dgm:t>
    </dgm:pt>
    <dgm:pt modelId="{C488B93D-6960-4CB8-9CEF-EB76EE3B4534}" type="parTrans" cxnId="{7FD746FD-4B5D-442F-A0E5-44BB8D91E202}">
      <dgm:prSet/>
      <dgm:spPr/>
      <dgm:t>
        <a:bodyPr/>
        <a:lstStyle/>
        <a:p>
          <a:endParaRPr lang="en-US"/>
        </a:p>
      </dgm:t>
    </dgm:pt>
    <dgm:pt modelId="{BDE2DFEE-F8A5-4BA0-98D1-E6C6FC453D21}" type="sibTrans" cxnId="{7FD746FD-4B5D-442F-A0E5-44BB8D91E202}">
      <dgm:prSet/>
      <dgm:spPr/>
      <dgm:t>
        <a:bodyPr/>
        <a:lstStyle/>
        <a:p>
          <a:endParaRPr lang="en-US"/>
        </a:p>
      </dgm:t>
    </dgm:pt>
    <dgm:pt modelId="{A59F8F8F-D91C-40B4-A12B-ACF00D867CA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For information about our services, receive a complementary 30-min consultation available Mon-Fri 9-5 ET:</a:t>
          </a:r>
          <a:br>
            <a:rPr lang="en-US" dirty="0"/>
          </a:br>
          <a:r>
            <a:rPr lang="en-US" dirty="0"/>
            <a:t>https://app.hubspot.com/meetings/jeanine/dissertation-consultation</a:t>
          </a:r>
        </a:p>
      </dgm:t>
    </dgm:pt>
    <dgm:pt modelId="{6E02D4B7-2852-46CB-B6F6-ACB6B068C0F6}" type="parTrans" cxnId="{4ECF5226-502F-49A9-9A80-F458D477DC97}">
      <dgm:prSet/>
      <dgm:spPr/>
      <dgm:t>
        <a:bodyPr/>
        <a:lstStyle/>
        <a:p>
          <a:endParaRPr lang="en-US"/>
        </a:p>
      </dgm:t>
    </dgm:pt>
    <dgm:pt modelId="{A93B044D-6473-43E0-83A1-F8D37E73D745}" type="sibTrans" cxnId="{4ECF5226-502F-49A9-9A80-F458D477DC97}">
      <dgm:prSet/>
      <dgm:spPr/>
      <dgm:t>
        <a:bodyPr/>
        <a:lstStyle/>
        <a:p>
          <a:endParaRPr lang="en-US"/>
        </a:p>
      </dgm:t>
    </dgm:pt>
    <dgm:pt modelId="{A7946F55-B600-494A-957D-EB2A01442AA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chemeClr val="bg1"/>
              </a:solidFill>
            </a:rPr>
            <a:t>info</a:t>
          </a:r>
          <a:r>
            <a:rPr lang="en-US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@StatisticsSolutions.com</a:t>
          </a:r>
          <a:r>
            <a:rPr lang="en-US" dirty="0">
              <a:solidFill>
                <a:schemeClr val="bg1"/>
              </a:solidFill>
            </a:rPr>
            <a:t> </a:t>
          </a:r>
        </a:p>
      </dgm:t>
    </dgm:pt>
    <dgm:pt modelId="{CE2FA168-5D9D-43C6-A68E-6F3D892C7287}" type="parTrans" cxnId="{B41D9C28-E321-4A0A-AEF9-8F50159C8CE5}">
      <dgm:prSet/>
      <dgm:spPr/>
      <dgm:t>
        <a:bodyPr/>
        <a:lstStyle/>
        <a:p>
          <a:endParaRPr lang="en-US"/>
        </a:p>
      </dgm:t>
    </dgm:pt>
    <dgm:pt modelId="{5C3FB62E-3A87-4A2C-A769-0FAF12DD5E65}" type="sibTrans" cxnId="{B41D9C28-E321-4A0A-AEF9-8F50159C8CE5}">
      <dgm:prSet/>
      <dgm:spPr/>
      <dgm:t>
        <a:bodyPr/>
        <a:lstStyle/>
        <a:p>
          <a:endParaRPr lang="en-US"/>
        </a:p>
      </dgm:t>
    </dgm:pt>
    <dgm:pt modelId="{2C70301B-0D2D-4A3B-A388-6EF43AED9EF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Phone: 877-437-8622</a:t>
          </a:r>
        </a:p>
      </dgm:t>
    </dgm:pt>
    <dgm:pt modelId="{4EB305BC-CAB8-40BA-8D70-4B38180CD74F}" type="parTrans" cxnId="{D0A632D6-D32B-4BA9-B145-03C74E6141EF}">
      <dgm:prSet/>
      <dgm:spPr/>
      <dgm:t>
        <a:bodyPr/>
        <a:lstStyle/>
        <a:p>
          <a:endParaRPr lang="en-US"/>
        </a:p>
      </dgm:t>
    </dgm:pt>
    <dgm:pt modelId="{ADDB83A1-4F0B-48E6-92F1-193BA5F0E210}" type="sibTrans" cxnId="{D0A632D6-D32B-4BA9-B145-03C74E6141EF}">
      <dgm:prSet/>
      <dgm:spPr/>
      <dgm:t>
        <a:bodyPr/>
        <a:lstStyle/>
        <a:p>
          <a:endParaRPr lang="en-US"/>
        </a:p>
      </dgm:t>
    </dgm:pt>
    <dgm:pt modelId="{ED84F014-9FAA-414F-ABBB-4D38B0F55320}" type="pres">
      <dgm:prSet presAssocID="{F61D9711-B8F6-49B0-B5BF-26A7042AAA28}" presName="root" presStyleCnt="0">
        <dgm:presLayoutVars>
          <dgm:dir/>
          <dgm:resizeHandles val="exact"/>
        </dgm:presLayoutVars>
      </dgm:prSet>
      <dgm:spPr/>
    </dgm:pt>
    <dgm:pt modelId="{E5A642C4-05F2-486C-AD98-F4A4BD074057}" type="pres">
      <dgm:prSet presAssocID="{AAF88DC4-705D-45CF-9752-98D1B5FB7B64}" presName="compNode" presStyleCnt="0"/>
      <dgm:spPr/>
    </dgm:pt>
    <dgm:pt modelId="{9DD80C14-6FC7-4A77-B83C-8B4657B2FC72}" type="pres">
      <dgm:prSet presAssocID="{AAF88DC4-705D-45CF-9752-98D1B5FB7B64}" presName="bgRect" presStyleLbl="bgShp" presStyleIdx="0" presStyleCnt="4"/>
      <dgm:spPr/>
    </dgm:pt>
    <dgm:pt modelId="{BD9981A8-0583-4324-BF3A-63ADA7BA7AFB}" type="pres">
      <dgm:prSet presAssocID="{AAF88DC4-705D-45CF-9752-98D1B5FB7B64}" presName="iconRect" presStyleLbl="node1" presStyleIdx="0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DDB6211F-172A-480A-9258-43904B770BB9}" type="pres">
      <dgm:prSet presAssocID="{AAF88DC4-705D-45CF-9752-98D1B5FB7B64}" presName="spaceRect" presStyleCnt="0"/>
      <dgm:spPr/>
    </dgm:pt>
    <dgm:pt modelId="{BEAA1013-B684-4026-99EA-40350F7F2734}" type="pres">
      <dgm:prSet presAssocID="{AAF88DC4-705D-45CF-9752-98D1B5FB7B64}" presName="parTx" presStyleLbl="revTx" presStyleIdx="0" presStyleCnt="4">
        <dgm:presLayoutVars>
          <dgm:chMax val="0"/>
          <dgm:chPref val="0"/>
        </dgm:presLayoutVars>
      </dgm:prSet>
      <dgm:spPr/>
    </dgm:pt>
    <dgm:pt modelId="{3AEB6C85-7FCE-4237-8475-2DAA232CBD1A}" type="pres">
      <dgm:prSet presAssocID="{BDE2DFEE-F8A5-4BA0-98D1-E6C6FC453D21}" presName="sibTrans" presStyleCnt="0"/>
      <dgm:spPr/>
    </dgm:pt>
    <dgm:pt modelId="{D00EC710-9762-4166-86C7-6BAC44E14628}" type="pres">
      <dgm:prSet presAssocID="{A59F8F8F-D91C-40B4-A12B-ACF00D867CA7}" presName="compNode" presStyleCnt="0"/>
      <dgm:spPr/>
    </dgm:pt>
    <dgm:pt modelId="{39C107BD-BC9B-4A2C-908D-3085CEE82048}" type="pres">
      <dgm:prSet presAssocID="{A59F8F8F-D91C-40B4-A12B-ACF00D867CA7}" presName="bgRect" presStyleLbl="bgShp" presStyleIdx="1" presStyleCnt="4"/>
      <dgm:spPr/>
    </dgm:pt>
    <dgm:pt modelId="{C87F2B52-8A76-4F12-B59F-48A83C94D942}" type="pres">
      <dgm:prSet presAssocID="{A59F8F8F-D91C-40B4-A12B-ACF00D867CA7}" presName="iconRect" presStyleLbl="node1" presStyleIdx="1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746BA6C9-6DC3-4A37-9F1C-C95AB12135ED}" type="pres">
      <dgm:prSet presAssocID="{A59F8F8F-D91C-40B4-A12B-ACF00D867CA7}" presName="spaceRect" presStyleCnt="0"/>
      <dgm:spPr/>
    </dgm:pt>
    <dgm:pt modelId="{76B5FB89-4759-4AB1-97FE-68569E3E0172}" type="pres">
      <dgm:prSet presAssocID="{A59F8F8F-D91C-40B4-A12B-ACF00D867CA7}" presName="parTx" presStyleLbl="revTx" presStyleIdx="1" presStyleCnt="4">
        <dgm:presLayoutVars>
          <dgm:chMax val="0"/>
          <dgm:chPref val="0"/>
        </dgm:presLayoutVars>
      </dgm:prSet>
      <dgm:spPr/>
    </dgm:pt>
    <dgm:pt modelId="{580084D2-E944-42C7-804D-222D91DF64DD}" type="pres">
      <dgm:prSet presAssocID="{A93B044D-6473-43E0-83A1-F8D37E73D745}" presName="sibTrans" presStyleCnt="0"/>
      <dgm:spPr/>
    </dgm:pt>
    <dgm:pt modelId="{F2AFBE4F-EB68-4251-842C-6F65DB310F87}" type="pres">
      <dgm:prSet presAssocID="{A7946F55-B600-494A-957D-EB2A01442AAD}" presName="compNode" presStyleCnt="0"/>
      <dgm:spPr/>
    </dgm:pt>
    <dgm:pt modelId="{CE2FA4EF-E3B7-4378-BB38-62D3A0471746}" type="pres">
      <dgm:prSet presAssocID="{A7946F55-B600-494A-957D-EB2A01442AAD}" presName="bgRect" presStyleLbl="bgShp" presStyleIdx="2" presStyleCnt="4"/>
      <dgm:spPr/>
    </dgm:pt>
    <dgm:pt modelId="{EADF81DE-75EB-4025-9ACE-390A19FF9EFD}" type="pres">
      <dgm:prSet presAssocID="{A7946F55-B600-494A-957D-EB2A01442AAD}" presName="iconRect" presStyleLbl="node1" presStyleIdx="2" presStyleCnt="4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C5075663-CCD3-49E8-B0A3-A3F880542F67}" type="pres">
      <dgm:prSet presAssocID="{A7946F55-B600-494A-957D-EB2A01442AAD}" presName="spaceRect" presStyleCnt="0"/>
      <dgm:spPr/>
    </dgm:pt>
    <dgm:pt modelId="{71FB7489-47D4-4977-BDA4-64DCAE1D1E03}" type="pres">
      <dgm:prSet presAssocID="{A7946F55-B600-494A-957D-EB2A01442AAD}" presName="parTx" presStyleLbl="revTx" presStyleIdx="2" presStyleCnt="4">
        <dgm:presLayoutVars>
          <dgm:chMax val="0"/>
          <dgm:chPref val="0"/>
        </dgm:presLayoutVars>
      </dgm:prSet>
      <dgm:spPr/>
    </dgm:pt>
    <dgm:pt modelId="{E68ECADD-3607-4B53-82BC-F3886447DD7B}" type="pres">
      <dgm:prSet presAssocID="{5C3FB62E-3A87-4A2C-A769-0FAF12DD5E65}" presName="sibTrans" presStyleCnt="0"/>
      <dgm:spPr/>
    </dgm:pt>
    <dgm:pt modelId="{F0C4872E-2028-4F02-932F-1C80361C4D4C}" type="pres">
      <dgm:prSet presAssocID="{2C70301B-0D2D-4A3B-A388-6EF43AED9EF9}" presName="compNode" presStyleCnt="0"/>
      <dgm:spPr/>
    </dgm:pt>
    <dgm:pt modelId="{0955F1D1-C41A-484C-A831-F8D888A67AD2}" type="pres">
      <dgm:prSet presAssocID="{2C70301B-0D2D-4A3B-A388-6EF43AED9EF9}" presName="bgRect" presStyleLbl="bgShp" presStyleIdx="3" presStyleCnt="4"/>
      <dgm:spPr/>
    </dgm:pt>
    <dgm:pt modelId="{965117D4-B283-4344-A52C-8FC38D06D8D2}" type="pres">
      <dgm:prSet presAssocID="{2C70301B-0D2D-4A3B-A388-6EF43AED9EF9}" presName="iconRect" presStyleLbl="node1" presStyleIdx="3" presStyleCnt="4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33DA4614-60EF-4F7B-87FB-AF8E7D2C80F5}" type="pres">
      <dgm:prSet presAssocID="{2C70301B-0D2D-4A3B-A388-6EF43AED9EF9}" presName="spaceRect" presStyleCnt="0"/>
      <dgm:spPr/>
    </dgm:pt>
    <dgm:pt modelId="{A7B13F75-9EB6-4375-BBEC-80AA3CE0FA22}" type="pres">
      <dgm:prSet presAssocID="{2C70301B-0D2D-4A3B-A388-6EF43AED9EF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DCA3102-4077-462E-8937-3EA3E80B7CC6}" type="presOf" srcId="{A7946F55-B600-494A-957D-EB2A01442AAD}" destId="{71FB7489-47D4-4977-BDA4-64DCAE1D1E03}" srcOrd="0" destOrd="0" presId="urn:microsoft.com/office/officeart/2018/2/layout/IconVerticalSolidList"/>
    <dgm:cxn modelId="{4ECF5226-502F-49A9-9A80-F458D477DC97}" srcId="{F61D9711-B8F6-49B0-B5BF-26A7042AAA28}" destId="{A59F8F8F-D91C-40B4-A12B-ACF00D867CA7}" srcOrd="1" destOrd="0" parTransId="{6E02D4B7-2852-46CB-B6F6-ACB6B068C0F6}" sibTransId="{A93B044D-6473-43E0-83A1-F8D37E73D745}"/>
    <dgm:cxn modelId="{B41D9C28-E321-4A0A-AEF9-8F50159C8CE5}" srcId="{F61D9711-B8F6-49B0-B5BF-26A7042AAA28}" destId="{A7946F55-B600-494A-957D-EB2A01442AAD}" srcOrd="2" destOrd="0" parTransId="{CE2FA168-5D9D-43C6-A68E-6F3D892C7287}" sibTransId="{5C3FB62E-3A87-4A2C-A769-0FAF12DD5E65}"/>
    <dgm:cxn modelId="{265BC35B-9143-4F08-9422-CA2F2700035C}" type="presOf" srcId="{A59F8F8F-D91C-40B4-A12B-ACF00D867CA7}" destId="{76B5FB89-4759-4AB1-97FE-68569E3E0172}" srcOrd="0" destOrd="0" presId="urn:microsoft.com/office/officeart/2018/2/layout/IconVerticalSolidList"/>
    <dgm:cxn modelId="{51B1FD73-7269-4E07-8726-0F4A66C808F6}" type="presOf" srcId="{2C70301B-0D2D-4A3B-A388-6EF43AED9EF9}" destId="{A7B13F75-9EB6-4375-BBEC-80AA3CE0FA22}" srcOrd="0" destOrd="0" presId="urn:microsoft.com/office/officeart/2018/2/layout/IconVerticalSolidList"/>
    <dgm:cxn modelId="{353814B1-094B-47E0-AC48-326DFFDAD138}" type="presOf" srcId="{F61D9711-B8F6-49B0-B5BF-26A7042AAA28}" destId="{ED84F014-9FAA-414F-ABBB-4D38B0F55320}" srcOrd="0" destOrd="0" presId="urn:microsoft.com/office/officeart/2018/2/layout/IconVerticalSolidList"/>
    <dgm:cxn modelId="{D0A632D6-D32B-4BA9-B145-03C74E6141EF}" srcId="{F61D9711-B8F6-49B0-B5BF-26A7042AAA28}" destId="{2C70301B-0D2D-4A3B-A388-6EF43AED9EF9}" srcOrd="3" destOrd="0" parTransId="{4EB305BC-CAB8-40BA-8D70-4B38180CD74F}" sibTransId="{ADDB83A1-4F0B-48E6-92F1-193BA5F0E210}"/>
    <dgm:cxn modelId="{29DFA2F2-CABA-4EE3-9848-845DD118A4B5}" type="presOf" srcId="{AAF88DC4-705D-45CF-9752-98D1B5FB7B64}" destId="{BEAA1013-B684-4026-99EA-40350F7F2734}" srcOrd="0" destOrd="0" presId="urn:microsoft.com/office/officeart/2018/2/layout/IconVerticalSolidList"/>
    <dgm:cxn modelId="{7FD746FD-4B5D-442F-A0E5-44BB8D91E202}" srcId="{F61D9711-B8F6-49B0-B5BF-26A7042AAA28}" destId="{AAF88DC4-705D-45CF-9752-98D1B5FB7B64}" srcOrd="0" destOrd="0" parTransId="{C488B93D-6960-4CB8-9CEF-EB76EE3B4534}" sibTransId="{BDE2DFEE-F8A5-4BA0-98D1-E6C6FC453D21}"/>
    <dgm:cxn modelId="{C502AD9B-005A-4A98-A6F4-F553E2D756D3}" type="presParOf" srcId="{ED84F014-9FAA-414F-ABBB-4D38B0F55320}" destId="{E5A642C4-05F2-486C-AD98-F4A4BD074057}" srcOrd="0" destOrd="0" presId="urn:microsoft.com/office/officeart/2018/2/layout/IconVerticalSolidList"/>
    <dgm:cxn modelId="{4271D1EC-7466-4A41-ADD9-37687CAD959D}" type="presParOf" srcId="{E5A642C4-05F2-486C-AD98-F4A4BD074057}" destId="{9DD80C14-6FC7-4A77-B83C-8B4657B2FC72}" srcOrd="0" destOrd="0" presId="urn:microsoft.com/office/officeart/2018/2/layout/IconVerticalSolidList"/>
    <dgm:cxn modelId="{9E3F7553-FEC0-4FFF-B29C-D9CAD05C4DDA}" type="presParOf" srcId="{E5A642C4-05F2-486C-AD98-F4A4BD074057}" destId="{BD9981A8-0583-4324-BF3A-63ADA7BA7AFB}" srcOrd="1" destOrd="0" presId="urn:microsoft.com/office/officeart/2018/2/layout/IconVerticalSolidList"/>
    <dgm:cxn modelId="{2FFE710A-6002-491A-A335-5D8C16826CD1}" type="presParOf" srcId="{E5A642C4-05F2-486C-AD98-F4A4BD074057}" destId="{DDB6211F-172A-480A-9258-43904B770BB9}" srcOrd="2" destOrd="0" presId="urn:microsoft.com/office/officeart/2018/2/layout/IconVerticalSolidList"/>
    <dgm:cxn modelId="{AF12FD4D-5919-4ADB-9054-B1B3CE7335FC}" type="presParOf" srcId="{E5A642C4-05F2-486C-AD98-F4A4BD074057}" destId="{BEAA1013-B684-4026-99EA-40350F7F2734}" srcOrd="3" destOrd="0" presId="urn:microsoft.com/office/officeart/2018/2/layout/IconVerticalSolidList"/>
    <dgm:cxn modelId="{37251970-41EB-44C3-9878-BAC5B06586F9}" type="presParOf" srcId="{ED84F014-9FAA-414F-ABBB-4D38B0F55320}" destId="{3AEB6C85-7FCE-4237-8475-2DAA232CBD1A}" srcOrd="1" destOrd="0" presId="urn:microsoft.com/office/officeart/2018/2/layout/IconVerticalSolidList"/>
    <dgm:cxn modelId="{BF942897-9830-4134-AEB0-1C0D0F0E4B7D}" type="presParOf" srcId="{ED84F014-9FAA-414F-ABBB-4D38B0F55320}" destId="{D00EC710-9762-4166-86C7-6BAC44E14628}" srcOrd="2" destOrd="0" presId="urn:microsoft.com/office/officeart/2018/2/layout/IconVerticalSolidList"/>
    <dgm:cxn modelId="{EC738DBD-D2C7-4686-BAD4-AEC373CBAAAF}" type="presParOf" srcId="{D00EC710-9762-4166-86C7-6BAC44E14628}" destId="{39C107BD-BC9B-4A2C-908D-3085CEE82048}" srcOrd="0" destOrd="0" presId="urn:microsoft.com/office/officeart/2018/2/layout/IconVerticalSolidList"/>
    <dgm:cxn modelId="{7AE7A9B3-0F2C-4E02-B232-11C6356677BF}" type="presParOf" srcId="{D00EC710-9762-4166-86C7-6BAC44E14628}" destId="{C87F2B52-8A76-4F12-B59F-48A83C94D942}" srcOrd="1" destOrd="0" presId="urn:microsoft.com/office/officeart/2018/2/layout/IconVerticalSolidList"/>
    <dgm:cxn modelId="{A93973CA-2E23-4705-9269-4052AF93EEE2}" type="presParOf" srcId="{D00EC710-9762-4166-86C7-6BAC44E14628}" destId="{746BA6C9-6DC3-4A37-9F1C-C95AB12135ED}" srcOrd="2" destOrd="0" presId="urn:microsoft.com/office/officeart/2018/2/layout/IconVerticalSolidList"/>
    <dgm:cxn modelId="{9E72D4A2-49F7-4505-A583-7781E84D46EE}" type="presParOf" srcId="{D00EC710-9762-4166-86C7-6BAC44E14628}" destId="{76B5FB89-4759-4AB1-97FE-68569E3E0172}" srcOrd="3" destOrd="0" presId="urn:microsoft.com/office/officeart/2018/2/layout/IconVerticalSolidList"/>
    <dgm:cxn modelId="{AE2B3E39-FD2E-49BF-AF5A-EAE7E97CCE9F}" type="presParOf" srcId="{ED84F014-9FAA-414F-ABBB-4D38B0F55320}" destId="{580084D2-E944-42C7-804D-222D91DF64DD}" srcOrd="3" destOrd="0" presId="urn:microsoft.com/office/officeart/2018/2/layout/IconVerticalSolidList"/>
    <dgm:cxn modelId="{909438BD-0A51-41DB-A12D-06AE62EC44BB}" type="presParOf" srcId="{ED84F014-9FAA-414F-ABBB-4D38B0F55320}" destId="{F2AFBE4F-EB68-4251-842C-6F65DB310F87}" srcOrd="4" destOrd="0" presId="urn:microsoft.com/office/officeart/2018/2/layout/IconVerticalSolidList"/>
    <dgm:cxn modelId="{177BECAF-8E1D-488A-B7E9-44084B9C97BA}" type="presParOf" srcId="{F2AFBE4F-EB68-4251-842C-6F65DB310F87}" destId="{CE2FA4EF-E3B7-4378-BB38-62D3A0471746}" srcOrd="0" destOrd="0" presId="urn:microsoft.com/office/officeart/2018/2/layout/IconVerticalSolidList"/>
    <dgm:cxn modelId="{B252B066-5344-4702-B98B-F18CE8A0E75D}" type="presParOf" srcId="{F2AFBE4F-EB68-4251-842C-6F65DB310F87}" destId="{EADF81DE-75EB-4025-9ACE-390A19FF9EFD}" srcOrd="1" destOrd="0" presId="urn:microsoft.com/office/officeart/2018/2/layout/IconVerticalSolidList"/>
    <dgm:cxn modelId="{70F434D0-44D1-4910-B15A-63A69504AB1E}" type="presParOf" srcId="{F2AFBE4F-EB68-4251-842C-6F65DB310F87}" destId="{C5075663-CCD3-49E8-B0A3-A3F880542F67}" srcOrd="2" destOrd="0" presId="urn:microsoft.com/office/officeart/2018/2/layout/IconVerticalSolidList"/>
    <dgm:cxn modelId="{38A72E18-5877-431F-BA59-87767938918F}" type="presParOf" srcId="{F2AFBE4F-EB68-4251-842C-6F65DB310F87}" destId="{71FB7489-47D4-4977-BDA4-64DCAE1D1E03}" srcOrd="3" destOrd="0" presId="urn:microsoft.com/office/officeart/2018/2/layout/IconVerticalSolidList"/>
    <dgm:cxn modelId="{E39C7549-F51B-48C0-BEBE-D7B79C134DFD}" type="presParOf" srcId="{ED84F014-9FAA-414F-ABBB-4D38B0F55320}" destId="{E68ECADD-3607-4B53-82BC-F3886447DD7B}" srcOrd="5" destOrd="0" presId="urn:microsoft.com/office/officeart/2018/2/layout/IconVerticalSolidList"/>
    <dgm:cxn modelId="{EF1C9599-B20D-4FD5-A801-A9EF34AC5702}" type="presParOf" srcId="{ED84F014-9FAA-414F-ABBB-4D38B0F55320}" destId="{F0C4872E-2028-4F02-932F-1C80361C4D4C}" srcOrd="6" destOrd="0" presId="urn:microsoft.com/office/officeart/2018/2/layout/IconVerticalSolidList"/>
    <dgm:cxn modelId="{08D58388-8141-457B-8B73-1DDD92F53A2B}" type="presParOf" srcId="{F0C4872E-2028-4F02-932F-1C80361C4D4C}" destId="{0955F1D1-C41A-484C-A831-F8D888A67AD2}" srcOrd="0" destOrd="0" presId="urn:microsoft.com/office/officeart/2018/2/layout/IconVerticalSolidList"/>
    <dgm:cxn modelId="{2327108A-74D6-4957-A726-B2867DBD0254}" type="presParOf" srcId="{F0C4872E-2028-4F02-932F-1C80361C4D4C}" destId="{965117D4-B283-4344-A52C-8FC38D06D8D2}" srcOrd="1" destOrd="0" presId="urn:microsoft.com/office/officeart/2018/2/layout/IconVerticalSolidList"/>
    <dgm:cxn modelId="{4DB4B370-7929-42B6-931A-FBA366A64F3A}" type="presParOf" srcId="{F0C4872E-2028-4F02-932F-1C80361C4D4C}" destId="{33DA4614-60EF-4F7B-87FB-AF8E7D2C80F5}" srcOrd="2" destOrd="0" presId="urn:microsoft.com/office/officeart/2018/2/layout/IconVerticalSolidList"/>
    <dgm:cxn modelId="{40694420-E290-4C8C-9D11-9D3500491995}" type="presParOf" srcId="{F0C4872E-2028-4F02-932F-1C80361C4D4C}" destId="{A7B13F75-9EB6-4375-BBEC-80AA3CE0FA2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8F1754-AB09-4776-90AB-3B13F53F8BB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FB5508B-80F3-4D16-92DF-669CF9313797}">
      <dgm:prSet/>
      <dgm:spPr/>
      <dgm:t>
        <a:bodyPr/>
        <a:lstStyle/>
        <a:p>
          <a:r>
            <a:rPr lang="en-US" dirty="0"/>
            <a:t>Purpose of the Methodology Chapter</a:t>
          </a:r>
        </a:p>
      </dgm:t>
    </dgm:pt>
    <dgm:pt modelId="{DD2F8639-12F0-441F-97B5-D78B8269E6F3}" type="parTrans" cxnId="{CF661A02-7277-4124-8C63-9E628E8DDD56}">
      <dgm:prSet/>
      <dgm:spPr/>
      <dgm:t>
        <a:bodyPr/>
        <a:lstStyle/>
        <a:p>
          <a:endParaRPr lang="en-US"/>
        </a:p>
      </dgm:t>
    </dgm:pt>
    <dgm:pt modelId="{2198767C-53B0-4C35-98AD-3F2659A44C23}" type="sibTrans" cxnId="{CF661A02-7277-4124-8C63-9E628E8DDD56}">
      <dgm:prSet/>
      <dgm:spPr/>
      <dgm:t>
        <a:bodyPr/>
        <a:lstStyle/>
        <a:p>
          <a:endParaRPr lang="en-US"/>
        </a:p>
      </dgm:t>
    </dgm:pt>
    <dgm:pt modelId="{977B68BF-0107-4506-8E27-E28A878FECFF}">
      <dgm:prSet/>
      <dgm:spPr/>
      <dgm:t>
        <a:bodyPr/>
        <a:lstStyle/>
        <a:p>
          <a:r>
            <a:rPr lang="en-US" dirty="0"/>
            <a:t>Components of the Chapter</a:t>
          </a:r>
        </a:p>
      </dgm:t>
    </dgm:pt>
    <dgm:pt modelId="{65ABDCAF-0ED1-49AF-99DC-BC5A7BB0B5BD}" type="parTrans" cxnId="{6B96FE91-F7A5-4178-83DF-042CF86DBDB3}">
      <dgm:prSet/>
      <dgm:spPr/>
      <dgm:t>
        <a:bodyPr/>
        <a:lstStyle/>
        <a:p>
          <a:endParaRPr lang="en-US"/>
        </a:p>
      </dgm:t>
    </dgm:pt>
    <dgm:pt modelId="{0D7C3497-2436-4D94-9E33-136E5B730F2C}" type="sibTrans" cxnId="{6B96FE91-F7A5-4178-83DF-042CF86DBDB3}">
      <dgm:prSet/>
      <dgm:spPr/>
      <dgm:t>
        <a:bodyPr/>
        <a:lstStyle/>
        <a:p>
          <a:endParaRPr lang="en-US"/>
        </a:p>
      </dgm:t>
    </dgm:pt>
    <dgm:pt modelId="{06085243-34EC-42EF-9BBD-FA9DAB793F1D}">
      <dgm:prSet/>
      <dgm:spPr/>
      <dgm:t>
        <a:bodyPr/>
        <a:lstStyle/>
        <a:p>
          <a:r>
            <a:rPr lang="en-US" dirty="0"/>
            <a:t>Questions</a:t>
          </a:r>
        </a:p>
      </dgm:t>
    </dgm:pt>
    <dgm:pt modelId="{0AA1018E-EFAA-49CD-A25B-3907770516C9}" type="parTrans" cxnId="{A031D56F-329F-4C39-82B0-977293EAFB82}">
      <dgm:prSet/>
      <dgm:spPr/>
      <dgm:t>
        <a:bodyPr/>
        <a:lstStyle/>
        <a:p>
          <a:endParaRPr lang="en-US"/>
        </a:p>
      </dgm:t>
    </dgm:pt>
    <dgm:pt modelId="{278D4632-D12B-415C-864F-0D0CF8AE74EA}" type="sibTrans" cxnId="{A031D56F-329F-4C39-82B0-977293EAFB82}">
      <dgm:prSet/>
      <dgm:spPr/>
      <dgm:t>
        <a:bodyPr/>
        <a:lstStyle/>
        <a:p>
          <a:endParaRPr lang="en-US"/>
        </a:p>
      </dgm:t>
    </dgm:pt>
    <dgm:pt modelId="{854A6F3E-46B0-4262-8F7A-F1FAC69CA6E3}">
      <dgm:prSet/>
      <dgm:spPr/>
      <dgm:t>
        <a:bodyPr/>
        <a:lstStyle/>
        <a:p>
          <a:r>
            <a:rPr lang="en-US" dirty="0"/>
            <a:t>Introduction</a:t>
          </a:r>
        </a:p>
      </dgm:t>
    </dgm:pt>
    <dgm:pt modelId="{DA1EA741-3BBC-4CE9-BDA8-6C08A854F033}" type="parTrans" cxnId="{D8C08951-DC78-45D5-8A4D-5849AFEEE678}">
      <dgm:prSet/>
      <dgm:spPr/>
    </dgm:pt>
    <dgm:pt modelId="{864F94CF-692A-4CD1-99FC-9B17A911BBCE}" type="sibTrans" cxnId="{D8C08951-DC78-45D5-8A4D-5849AFEEE678}">
      <dgm:prSet/>
      <dgm:spPr/>
    </dgm:pt>
    <dgm:pt modelId="{D69564C1-3B97-4A46-8305-CF89148CA9C1}">
      <dgm:prSet/>
      <dgm:spPr/>
      <dgm:t>
        <a:bodyPr/>
        <a:lstStyle/>
        <a:p>
          <a:r>
            <a:rPr lang="en-US" dirty="0"/>
            <a:t>Research design</a:t>
          </a:r>
        </a:p>
      </dgm:t>
    </dgm:pt>
    <dgm:pt modelId="{AAADD777-8428-4934-9DF9-D293A2C112A3}" type="parTrans" cxnId="{35B20C52-89E4-4850-B61B-7AA64C213C92}">
      <dgm:prSet/>
      <dgm:spPr/>
    </dgm:pt>
    <dgm:pt modelId="{EE55D449-0A50-44E0-B50C-561D549228F9}" type="sibTrans" cxnId="{35B20C52-89E4-4850-B61B-7AA64C213C92}">
      <dgm:prSet/>
      <dgm:spPr/>
    </dgm:pt>
    <dgm:pt modelId="{FB03F05B-5F0A-43E8-BED9-02CA3734AE34}">
      <dgm:prSet/>
      <dgm:spPr/>
      <dgm:t>
        <a:bodyPr/>
        <a:lstStyle/>
        <a:p>
          <a:r>
            <a:rPr lang="en-US" dirty="0"/>
            <a:t>Population and sample</a:t>
          </a:r>
        </a:p>
      </dgm:t>
    </dgm:pt>
    <dgm:pt modelId="{127CEA2E-7F5F-4AA1-B016-D6AC593F9DD3}" type="parTrans" cxnId="{E3E523CC-26DE-42AE-A4C4-63FEDC72316C}">
      <dgm:prSet/>
      <dgm:spPr/>
    </dgm:pt>
    <dgm:pt modelId="{D47B120D-31D5-41F9-A6F2-0EFCDE96C663}" type="sibTrans" cxnId="{E3E523CC-26DE-42AE-A4C4-63FEDC72316C}">
      <dgm:prSet/>
      <dgm:spPr/>
    </dgm:pt>
    <dgm:pt modelId="{84E656FD-4B21-4C40-9F6D-349BA730CBE4}">
      <dgm:prSet/>
      <dgm:spPr/>
      <dgm:t>
        <a:bodyPr/>
        <a:lstStyle/>
        <a:p>
          <a:r>
            <a:rPr lang="en-US" dirty="0"/>
            <a:t>Instrumentation</a:t>
          </a:r>
        </a:p>
      </dgm:t>
    </dgm:pt>
    <dgm:pt modelId="{728678AB-BD27-4165-811C-8D476A94F968}" type="parTrans" cxnId="{A1C22E36-5207-4520-8937-2300BCAF0B3B}">
      <dgm:prSet/>
      <dgm:spPr/>
    </dgm:pt>
    <dgm:pt modelId="{5A85D407-5DDA-4B94-9032-B6D163397B2B}" type="sibTrans" cxnId="{A1C22E36-5207-4520-8937-2300BCAF0B3B}">
      <dgm:prSet/>
      <dgm:spPr/>
    </dgm:pt>
    <dgm:pt modelId="{2FA55BB6-282B-4BE8-9CF5-7000382D1B55}">
      <dgm:prSet/>
      <dgm:spPr/>
      <dgm:t>
        <a:bodyPr/>
        <a:lstStyle/>
        <a:p>
          <a:r>
            <a:rPr lang="en-US" dirty="0"/>
            <a:t>Data collection procedures</a:t>
          </a:r>
        </a:p>
      </dgm:t>
    </dgm:pt>
    <dgm:pt modelId="{95A0DBC6-40F2-41B9-A91A-4AB8724D7FA8}" type="parTrans" cxnId="{8BA052B5-6D1E-49C2-AE82-1FC65F478F8B}">
      <dgm:prSet/>
      <dgm:spPr/>
    </dgm:pt>
    <dgm:pt modelId="{7B51871F-AB41-4F8B-9AC8-EC62FD16EE5D}" type="sibTrans" cxnId="{8BA052B5-6D1E-49C2-AE82-1FC65F478F8B}">
      <dgm:prSet/>
      <dgm:spPr/>
    </dgm:pt>
    <dgm:pt modelId="{966BBEF5-F700-408F-ABC0-CA6F7BAE80E6}">
      <dgm:prSet/>
      <dgm:spPr/>
      <dgm:t>
        <a:bodyPr/>
        <a:lstStyle/>
        <a:p>
          <a:r>
            <a:rPr lang="en-US" dirty="0"/>
            <a:t>Data analysis plan</a:t>
          </a:r>
        </a:p>
      </dgm:t>
    </dgm:pt>
    <dgm:pt modelId="{EC60A176-5F48-424D-9A10-F2BF804F6DB0}" type="parTrans" cxnId="{DBB357CF-15B2-46EB-8DDF-255188014946}">
      <dgm:prSet/>
      <dgm:spPr/>
    </dgm:pt>
    <dgm:pt modelId="{0352FB7B-7EF1-4545-9D24-76AD28530D61}" type="sibTrans" cxnId="{DBB357CF-15B2-46EB-8DDF-255188014946}">
      <dgm:prSet/>
      <dgm:spPr/>
    </dgm:pt>
    <dgm:pt modelId="{103F672D-7155-4585-A8E3-63662295542A}">
      <dgm:prSet/>
      <dgm:spPr/>
      <dgm:t>
        <a:bodyPr/>
        <a:lstStyle/>
        <a:p>
          <a:r>
            <a:rPr lang="en-US" dirty="0"/>
            <a:t>Limitations</a:t>
          </a:r>
        </a:p>
      </dgm:t>
    </dgm:pt>
    <dgm:pt modelId="{E8F4FE21-9A01-47CA-90AD-2723A49E0D09}" type="parTrans" cxnId="{DE96DFC7-1E57-4E60-8B9C-E46EE8596C70}">
      <dgm:prSet/>
      <dgm:spPr/>
    </dgm:pt>
    <dgm:pt modelId="{8BAC44FB-42AC-43E3-B198-21B71CA94891}" type="sibTrans" cxnId="{DE96DFC7-1E57-4E60-8B9C-E46EE8596C70}">
      <dgm:prSet/>
      <dgm:spPr/>
    </dgm:pt>
    <dgm:pt modelId="{C63FDFAC-F451-4988-84A2-5B58F9F99884}">
      <dgm:prSet/>
      <dgm:spPr/>
      <dgm:t>
        <a:bodyPr/>
        <a:lstStyle/>
        <a:p>
          <a:r>
            <a:rPr lang="en-US" dirty="0"/>
            <a:t>Ethical considerations</a:t>
          </a:r>
        </a:p>
      </dgm:t>
    </dgm:pt>
    <dgm:pt modelId="{BCA47BDF-A959-4D65-8E50-F75C840DF5F9}" type="parTrans" cxnId="{89889209-1062-4C20-8A1F-916888811AA9}">
      <dgm:prSet/>
      <dgm:spPr/>
    </dgm:pt>
    <dgm:pt modelId="{8944149E-B9C3-4103-896C-EA9353C0D6F8}" type="sibTrans" cxnId="{89889209-1062-4C20-8A1F-916888811AA9}">
      <dgm:prSet/>
      <dgm:spPr/>
    </dgm:pt>
    <dgm:pt modelId="{719686ED-837B-465C-AEC6-02DE9BC8BC8F}" type="pres">
      <dgm:prSet presAssocID="{A48F1754-AB09-4776-90AB-3B13F53F8BBA}" presName="linear" presStyleCnt="0">
        <dgm:presLayoutVars>
          <dgm:animLvl val="lvl"/>
          <dgm:resizeHandles val="exact"/>
        </dgm:presLayoutVars>
      </dgm:prSet>
      <dgm:spPr/>
    </dgm:pt>
    <dgm:pt modelId="{6D716832-4C79-49A7-84A4-BC0B0EE55B3B}" type="pres">
      <dgm:prSet presAssocID="{3FB5508B-80F3-4D16-92DF-669CF931379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9BC26BA-76C5-4B7F-97AD-89165524F2A9}" type="pres">
      <dgm:prSet presAssocID="{2198767C-53B0-4C35-98AD-3F2659A44C23}" presName="spacer" presStyleCnt="0"/>
      <dgm:spPr/>
    </dgm:pt>
    <dgm:pt modelId="{52D89BBC-6541-4E37-AADF-E84766F8A785}" type="pres">
      <dgm:prSet presAssocID="{977B68BF-0107-4506-8E27-E28A878FECF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29EE5BC-E105-46A7-BE3F-2EA17530EA1E}" type="pres">
      <dgm:prSet presAssocID="{977B68BF-0107-4506-8E27-E28A878FECFF}" presName="childText" presStyleLbl="revTx" presStyleIdx="0" presStyleCnt="1">
        <dgm:presLayoutVars>
          <dgm:bulletEnabled val="1"/>
        </dgm:presLayoutVars>
      </dgm:prSet>
      <dgm:spPr/>
    </dgm:pt>
    <dgm:pt modelId="{BC261C53-1D2F-4382-8D23-09ECB3635A45}" type="pres">
      <dgm:prSet presAssocID="{06085243-34EC-42EF-9BBD-FA9DAB793F1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F661A02-7277-4124-8C63-9E628E8DDD56}" srcId="{A48F1754-AB09-4776-90AB-3B13F53F8BBA}" destId="{3FB5508B-80F3-4D16-92DF-669CF9313797}" srcOrd="0" destOrd="0" parTransId="{DD2F8639-12F0-441F-97B5-D78B8269E6F3}" sibTransId="{2198767C-53B0-4C35-98AD-3F2659A44C23}"/>
    <dgm:cxn modelId="{89889209-1062-4C20-8A1F-916888811AA9}" srcId="{977B68BF-0107-4506-8E27-E28A878FECFF}" destId="{C63FDFAC-F451-4988-84A2-5B58F9F99884}" srcOrd="7" destOrd="0" parTransId="{BCA47BDF-A959-4D65-8E50-F75C840DF5F9}" sibTransId="{8944149E-B9C3-4103-896C-EA9353C0D6F8}"/>
    <dgm:cxn modelId="{1619E70F-877E-49EF-A343-7F1DB6501325}" type="presOf" srcId="{966BBEF5-F700-408F-ABC0-CA6F7BAE80E6}" destId="{E29EE5BC-E105-46A7-BE3F-2EA17530EA1E}" srcOrd="0" destOrd="5" presId="urn:microsoft.com/office/officeart/2005/8/layout/vList2"/>
    <dgm:cxn modelId="{534B2021-EB13-4EA5-9B38-57663AE03137}" type="presOf" srcId="{84E656FD-4B21-4C40-9F6D-349BA730CBE4}" destId="{E29EE5BC-E105-46A7-BE3F-2EA17530EA1E}" srcOrd="0" destOrd="3" presId="urn:microsoft.com/office/officeart/2005/8/layout/vList2"/>
    <dgm:cxn modelId="{8F3FE629-016D-4881-9E1D-CEF6339DE810}" type="presOf" srcId="{854A6F3E-46B0-4262-8F7A-F1FAC69CA6E3}" destId="{E29EE5BC-E105-46A7-BE3F-2EA17530EA1E}" srcOrd="0" destOrd="0" presId="urn:microsoft.com/office/officeart/2005/8/layout/vList2"/>
    <dgm:cxn modelId="{A1C22E36-5207-4520-8937-2300BCAF0B3B}" srcId="{977B68BF-0107-4506-8E27-E28A878FECFF}" destId="{84E656FD-4B21-4C40-9F6D-349BA730CBE4}" srcOrd="3" destOrd="0" parTransId="{728678AB-BD27-4165-811C-8D476A94F968}" sibTransId="{5A85D407-5DDA-4B94-9032-B6D163397B2B}"/>
    <dgm:cxn modelId="{A6F9173C-18DC-4D2C-B581-2F141C8666BD}" type="presOf" srcId="{3FB5508B-80F3-4D16-92DF-669CF9313797}" destId="{6D716832-4C79-49A7-84A4-BC0B0EE55B3B}" srcOrd="0" destOrd="0" presId="urn:microsoft.com/office/officeart/2005/8/layout/vList2"/>
    <dgm:cxn modelId="{A031D56F-329F-4C39-82B0-977293EAFB82}" srcId="{A48F1754-AB09-4776-90AB-3B13F53F8BBA}" destId="{06085243-34EC-42EF-9BBD-FA9DAB793F1D}" srcOrd="2" destOrd="0" parTransId="{0AA1018E-EFAA-49CD-A25B-3907770516C9}" sibTransId="{278D4632-D12B-415C-864F-0D0CF8AE74EA}"/>
    <dgm:cxn modelId="{D8C08951-DC78-45D5-8A4D-5849AFEEE678}" srcId="{977B68BF-0107-4506-8E27-E28A878FECFF}" destId="{854A6F3E-46B0-4262-8F7A-F1FAC69CA6E3}" srcOrd="0" destOrd="0" parTransId="{DA1EA741-3BBC-4CE9-BDA8-6C08A854F033}" sibTransId="{864F94CF-692A-4CD1-99FC-9B17A911BBCE}"/>
    <dgm:cxn modelId="{35B20C52-89E4-4850-B61B-7AA64C213C92}" srcId="{977B68BF-0107-4506-8E27-E28A878FECFF}" destId="{D69564C1-3B97-4A46-8305-CF89148CA9C1}" srcOrd="1" destOrd="0" parTransId="{AAADD777-8428-4934-9DF9-D293A2C112A3}" sibTransId="{EE55D449-0A50-44E0-B50C-561D549228F9}"/>
    <dgm:cxn modelId="{6332DC7F-8C89-42FF-88B0-770BBAAB2D90}" type="presOf" srcId="{2FA55BB6-282B-4BE8-9CF5-7000382D1B55}" destId="{E29EE5BC-E105-46A7-BE3F-2EA17530EA1E}" srcOrd="0" destOrd="4" presId="urn:microsoft.com/office/officeart/2005/8/layout/vList2"/>
    <dgm:cxn modelId="{6B96FE91-F7A5-4178-83DF-042CF86DBDB3}" srcId="{A48F1754-AB09-4776-90AB-3B13F53F8BBA}" destId="{977B68BF-0107-4506-8E27-E28A878FECFF}" srcOrd="1" destOrd="0" parTransId="{65ABDCAF-0ED1-49AF-99DC-BC5A7BB0B5BD}" sibTransId="{0D7C3497-2436-4D94-9E33-136E5B730F2C}"/>
    <dgm:cxn modelId="{B4069AA8-27FB-446F-9E88-D68143E79A65}" type="presOf" srcId="{A48F1754-AB09-4776-90AB-3B13F53F8BBA}" destId="{719686ED-837B-465C-AEC6-02DE9BC8BC8F}" srcOrd="0" destOrd="0" presId="urn:microsoft.com/office/officeart/2005/8/layout/vList2"/>
    <dgm:cxn modelId="{8BA052B5-6D1E-49C2-AE82-1FC65F478F8B}" srcId="{977B68BF-0107-4506-8E27-E28A878FECFF}" destId="{2FA55BB6-282B-4BE8-9CF5-7000382D1B55}" srcOrd="4" destOrd="0" parTransId="{95A0DBC6-40F2-41B9-A91A-4AB8724D7FA8}" sibTransId="{7B51871F-AB41-4F8B-9AC8-EC62FD16EE5D}"/>
    <dgm:cxn modelId="{594AEBC2-76BB-4EF7-8671-3825C3583F42}" type="presOf" srcId="{C63FDFAC-F451-4988-84A2-5B58F9F99884}" destId="{E29EE5BC-E105-46A7-BE3F-2EA17530EA1E}" srcOrd="0" destOrd="7" presId="urn:microsoft.com/office/officeart/2005/8/layout/vList2"/>
    <dgm:cxn modelId="{DE96DFC7-1E57-4E60-8B9C-E46EE8596C70}" srcId="{977B68BF-0107-4506-8E27-E28A878FECFF}" destId="{103F672D-7155-4585-A8E3-63662295542A}" srcOrd="6" destOrd="0" parTransId="{E8F4FE21-9A01-47CA-90AD-2723A49E0D09}" sibTransId="{8BAC44FB-42AC-43E3-B198-21B71CA94891}"/>
    <dgm:cxn modelId="{E3E523CC-26DE-42AE-A4C4-63FEDC72316C}" srcId="{977B68BF-0107-4506-8E27-E28A878FECFF}" destId="{FB03F05B-5F0A-43E8-BED9-02CA3734AE34}" srcOrd="2" destOrd="0" parTransId="{127CEA2E-7F5F-4AA1-B016-D6AC593F9DD3}" sibTransId="{D47B120D-31D5-41F9-A6F2-0EFCDE96C663}"/>
    <dgm:cxn modelId="{DBB357CF-15B2-46EB-8DDF-255188014946}" srcId="{977B68BF-0107-4506-8E27-E28A878FECFF}" destId="{966BBEF5-F700-408F-ABC0-CA6F7BAE80E6}" srcOrd="5" destOrd="0" parTransId="{EC60A176-5F48-424D-9A10-F2BF804F6DB0}" sibTransId="{0352FB7B-7EF1-4545-9D24-76AD28530D61}"/>
    <dgm:cxn modelId="{BD5733D0-E188-4E66-A359-6F6B50CAF7B3}" type="presOf" srcId="{977B68BF-0107-4506-8E27-E28A878FECFF}" destId="{52D89BBC-6541-4E37-AADF-E84766F8A785}" srcOrd="0" destOrd="0" presId="urn:microsoft.com/office/officeart/2005/8/layout/vList2"/>
    <dgm:cxn modelId="{927EBED8-8881-4E8D-84EC-D96FEB08111F}" type="presOf" srcId="{103F672D-7155-4585-A8E3-63662295542A}" destId="{E29EE5BC-E105-46A7-BE3F-2EA17530EA1E}" srcOrd="0" destOrd="6" presId="urn:microsoft.com/office/officeart/2005/8/layout/vList2"/>
    <dgm:cxn modelId="{A26341E7-E27F-4BE2-B6DE-F60E47DE65DB}" type="presOf" srcId="{06085243-34EC-42EF-9BBD-FA9DAB793F1D}" destId="{BC261C53-1D2F-4382-8D23-09ECB3635A45}" srcOrd="0" destOrd="0" presId="urn:microsoft.com/office/officeart/2005/8/layout/vList2"/>
    <dgm:cxn modelId="{E7DC37FB-C32A-4581-A244-BD7117322FA6}" type="presOf" srcId="{D69564C1-3B97-4A46-8305-CF89148CA9C1}" destId="{E29EE5BC-E105-46A7-BE3F-2EA17530EA1E}" srcOrd="0" destOrd="1" presId="urn:microsoft.com/office/officeart/2005/8/layout/vList2"/>
    <dgm:cxn modelId="{7D04B2FC-B50F-4788-91A9-E17E113C920C}" type="presOf" srcId="{FB03F05B-5F0A-43E8-BED9-02CA3734AE34}" destId="{E29EE5BC-E105-46A7-BE3F-2EA17530EA1E}" srcOrd="0" destOrd="2" presId="urn:microsoft.com/office/officeart/2005/8/layout/vList2"/>
    <dgm:cxn modelId="{5E0C4F3B-5F34-42E6-9927-14E01C684025}" type="presParOf" srcId="{719686ED-837B-465C-AEC6-02DE9BC8BC8F}" destId="{6D716832-4C79-49A7-84A4-BC0B0EE55B3B}" srcOrd="0" destOrd="0" presId="urn:microsoft.com/office/officeart/2005/8/layout/vList2"/>
    <dgm:cxn modelId="{51B648B6-E5CA-44AE-8C21-E178F8B9646C}" type="presParOf" srcId="{719686ED-837B-465C-AEC6-02DE9BC8BC8F}" destId="{69BC26BA-76C5-4B7F-97AD-89165524F2A9}" srcOrd="1" destOrd="0" presId="urn:microsoft.com/office/officeart/2005/8/layout/vList2"/>
    <dgm:cxn modelId="{E5CC6EE6-EE86-4E2F-86F0-ECAF392A23F6}" type="presParOf" srcId="{719686ED-837B-465C-AEC6-02DE9BC8BC8F}" destId="{52D89BBC-6541-4E37-AADF-E84766F8A785}" srcOrd="2" destOrd="0" presId="urn:microsoft.com/office/officeart/2005/8/layout/vList2"/>
    <dgm:cxn modelId="{E6CEB683-4710-45AD-B967-60F9CB9D17DF}" type="presParOf" srcId="{719686ED-837B-465C-AEC6-02DE9BC8BC8F}" destId="{E29EE5BC-E105-46A7-BE3F-2EA17530EA1E}" srcOrd="3" destOrd="0" presId="urn:microsoft.com/office/officeart/2005/8/layout/vList2"/>
    <dgm:cxn modelId="{4FABC7DA-3EDC-4BCD-BFFA-F426DB06D84D}" type="presParOf" srcId="{719686ED-837B-465C-AEC6-02DE9BC8BC8F}" destId="{BC261C53-1D2F-4382-8D23-09ECB3635A4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8F1754-AB09-4776-90AB-3B13F53F8BB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FB5508B-80F3-4D16-92DF-669CF9313797}">
      <dgm:prSet/>
      <dgm:spPr/>
      <dgm:t>
        <a:bodyPr/>
        <a:lstStyle/>
        <a:p>
          <a:r>
            <a:rPr lang="en-US" dirty="0"/>
            <a:t>The methodology chapter describes HOW you will be conducting your research.</a:t>
          </a:r>
        </a:p>
      </dgm:t>
    </dgm:pt>
    <dgm:pt modelId="{DD2F8639-12F0-441F-97B5-D78B8269E6F3}" type="parTrans" cxnId="{CF661A02-7277-4124-8C63-9E628E8DDD56}">
      <dgm:prSet/>
      <dgm:spPr/>
      <dgm:t>
        <a:bodyPr/>
        <a:lstStyle/>
        <a:p>
          <a:endParaRPr lang="en-US"/>
        </a:p>
      </dgm:t>
    </dgm:pt>
    <dgm:pt modelId="{2198767C-53B0-4C35-98AD-3F2659A44C23}" type="sibTrans" cxnId="{CF661A02-7277-4124-8C63-9E628E8DDD56}">
      <dgm:prSet/>
      <dgm:spPr/>
      <dgm:t>
        <a:bodyPr/>
        <a:lstStyle/>
        <a:p>
          <a:endParaRPr lang="en-US"/>
        </a:p>
      </dgm:t>
    </dgm:pt>
    <dgm:pt modelId="{1E6B4838-ED37-43B0-AB50-C6FA51ACBF6C}">
      <dgm:prSet/>
      <dgm:spPr/>
      <dgm:t>
        <a:bodyPr/>
        <a:lstStyle/>
        <a:p>
          <a:r>
            <a:rPr lang="en-US"/>
            <a:t>The methodology should be detailed enough that your research can be replicated by others.</a:t>
          </a:r>
          <a:endParaRPr lang="en-US" dirty="0"/>
        </a:p>
      </dgm:t>
    </dgm:pt>
    <dgm:pt modelId="{5EA0A7E8-131B-4BC9-BE63-076F80285B22}" type="parTrans" cxnId="{21CCFF3E-8AEB-469B-9C7E-0FE1CDA836B2}">
      <dgm:prSet/>
      <dgm:spPr/>
      <dgm:t>
        <a:bodyPr/>
        <a:lstStyle/>
        <a:p>
          <a:endParaRPr lang="en-US"/>
        </a:p>
      </dgm:t>
    </dgm:pt>
    <dgm:pt modelId="{955444C2-25A7-4A65-A45A-811841A7D172}" type="sibTrans" cxnId="{21CCFF3E-8AEB-469B-9C7E-0FE1CDA836B2}">
      <dgm:prSet/>
      <dgm:spPr/>
      <dgm:t>
        <a:bodyPr/>
        <a:lstStyle/>
        <a:p>
          <a:endParaRPr lang="en-US"/>
        </a:p>
      </dgm:t>
    </dgm:pt>
    <dgm:pt modelId="{D4BF931C-431C-4806-AF0B-1A17194145E1}">
      <dgm:prSet/>
      <dgm:spPr/>
      <dgm:t>
        <a:bodyPr/>
        <a:lstStyle/>
        <a:p>
          <a:r>
            <a:rPr lang="en-US"/>
            <a:t>Check your school guidelines to determine specific requirements.</a:t>
          </a:r>
        </a:p>
      </dgm:t>
    </dgm:pt>
    <dgm:pt modelId="{3834DE55-2D82-4AA3-B677-554EE9D49291}" type="parTrans" cxnId="{8925EBA7-43C1-4C2E-93F3-DE9622CD5934}">
      <dgm:prSet/>
      <dgm:spPr/>
      <dgm:t>
        <a:bodyPr/>
        <a:lstStyle/>
        <a:p>
          <a:endParaRPr lang="en-US"/>
        </a:p>
      </dgm:t>
    </dgm:pt>
    <dgm:pt modelId="{5E208E36-745C-4067-9933-AF5A3BC442E9}" type="sibTrans" cxnId="{8925EBA7-43C1-4C2E-93F3-DE9622CD5934}">
      <dgm:prSet/>
      <dgm:spPr/>
      <dgm:t>
        <a:bodyPr/>
        <a:lstStyle/>
        <a:p>
          <a:endParaRPr lang="en-US"/>
        </a:p>
      </dgm:t>
    </dgm:pt>
    <dgm:pt modelId="{719686ED-837B-465C-AEC6-02DE9BC8BC8F}" type="pres">
      <dgm:prSet presAssocID="{A48F1754-AB09-4776-90AB-3B13F53F8BBA}" presName="linear" presStyleCnt="0">
        <dgm:presLayoutVars>
          <dgm:animLvl val="lvl"/>
          <dgm:resizeHandles val="exact"/>
        </dgm:presLayoutVars>
      </dgm:prSet>
      <dgm:spPr/>
    </dgm:pt>
    <dgm:pt modelId="{6D716832-4C79-49A7-84A4-BC0B0EE55B3B}" type="pres">
      <dgm:prSet presAssocID="{3FB5508B-80F3-4D16-92DF-669CF931379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9BC26BA-76C5-4B7F-97AD-89165524F2A9}" type="pres">
      <dgm:prSet presAssocID="{2198767C-53B0-4C35-98AD-3F2659A44C23}" presName="spacer" presStyleCnt="0"/>
      <dgm:spPr/>
    </dgm:pt>
    <dgm:pt modelId="{FEB93F0A-FF02-416A-88FC-0A0B843B5105}" type="pres">
      <dgm:prSet presAssocID="{1E6B4838-ED37-43B0-AB50-C6FA51ACBF6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7EBB043-EB7A-4F27-8B89-9A6DCF333127}" type="pres">
      <dgm:prSet presAssocID="{955444C2-25A7-4A65-A45A-811841A7D172}" presName="spacer" presStyleCnt="0"/>
      <dgm:spPr/>
    </dgm:pt>
    <dgm:pt modelId="{411FD084-AA5D-4671-899B-560878A0B887}" type="pres">
      <dgm:prSet presAssocID="{D4BF931C-431C-4806-AF0B-1A17194145E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F661A02-7277-4124-8C63-9E628E8DDD56}" srcId="{A48F1754-AB09-4776-90AB-3B13F53F8BBA}" destId="{3FB5508B-80F3-4D16-92DF-669CF9313797}" srcOrd="0" destOrd="0" parTransId="{DD2F8639-12F0-441F-97B5-D78B8269E6F3}" sibTransId="{2198767C-53B0-4C35-98AD-3F2659A44C23}"/>
    <dgm:cxn modelId="{50CB7234-6A61-43DE-AA3A-DDF97F1C72BC}" type="presOf" srcId="{D4BF931C-431C-4806-AF0B-1A17194145E1}" destId="{411FD084-AA5D-4671-899B-560878A0B887}" srcOrd="0" destOrd="0" presId="urn:microsoft.com/office/officeart/2005/8/layout/vList2"/>
    <dgm:cxn modelId="{A6F9173C-18DC-4D2C-B581-2F141C8666BD}" type="presOf" srcId="{3FB5508B-80F3-4D16-92DF-669CF9313797}" destId="{6D716832-4C79-49A7-84A4-BC0B0EE55B3B}" srcOrd="0" destOrd="0" presId="urn:microsoft.com/office/officeart/2005/8/layout/vList2"/>
    <dgm:cxn modelId="{E12F603E-39DF-4169-B1D6-84E444F3E152}" type="presOf" srcId="{1E6B4838-ED37-43B0-AB50-C6FA51ACBF6C}" destId="{FEB93F0A-FF02-416A-88FC-0A0B843B5105}" srcOrd="0" destOrd="0" presId="urn:microsoft.com/office/officeart/2005/8/layout/vList2"/>
    <dgm:cxn modelId="{21CCFF3E-8AEB-469B-9C7E-0FE1CDA836B2}" srcId="{A48F1754-AB09-4776-90AB-3B13F53F8BBA}" destId="{1E6B4838-ED37-43B0-AB50-C6FA51ACBF6C}" srcOrd="1" destOrd="0" parTransId="{5EA0A7E8-131B-4BC9-BE63-076F80285B22}" sibTransId="{955444C2-25A7-4A65-A45A-811841A7D172}"/>
    <dgm:cxn modelId="{8925EBA7-43C1-4C2E-93F3-DE9622CD5934}" srcId="{A48F1754-AB09-4776-90AB-3B13F53F8BBA}" destId="{D4BF931C-431C-4806-AF0B-1A17194145E1}" srcOrd="2" destOrd="0" parTransId="{3834DE55-2D82-4AA3-B677-554EE9D49291}" sibTransId="{5E208E36-745C-4067-9933-AF5A3BC442E9}"/>
    <dgm:cxn modelId="{B4069AA8-27FB-446F-9E88-D68143E79A65}" type="presOf" srcId="{A48F1754-AB09-4776-90AB-3B13F53F8BBA}" destId="{719686ED-837B-465C-AEC6-02DE9BC8BC8F}" srcOrd="0" destOrd="0" presId="urn:microsoft.com/office/officeart/2005/8/layout/vList2"/>
    <dgm:cxn modelId="{5E0C4F3B-5F34-42E6-9927-14E01C684025}" type="presParOf" srcId="{719686ED-837B-465C-AEC6-02DE9BC8BC8F}" destId="{6D716832-4C79-49A7-84A4-BC0B0EE55B3B}" srcOrd="0" destOrd="0" presId="urn:microsoft.com/office/officeart/2005/8/layout/vList2"/>
    <dgm:cxn modelId="{51B648B6-E5CA-44AE-8C21-E178F8B9646C}" type="presParOf" srcId="{719686ED-837B-465C-AEC6-02DE9BC8BC8F}" destId="{69BC26BA-76C5-4B7F-97AD-89165524F2A9}" srcOrd="1" destOrd="0" presId="urn:microsoft.com/office/officeart/2005/8/layout/vList2"/>
    <dgm:cxn modelId="{3E23EDB4-ABFE-4B09-BBBE-88F09BBB655F}" type="presParOf" srcId="{719686ED-837B-465C-AEC6-02DE9BC8BC8F}" destId="{FEB93F0A-FF02-416A-88FC-0A0B843B5105}" srcOrd="2" destOrd="0" presId="urn:microsoft.com/office/officeart/2005/8/layout/vList2"/>
    <dgm:cxn modelId="{CCF63B79-7478-4061-BAF6-919133E2C9A0}" type="presParOf" srcId="{719686ED-837B-465C-AEC6-02DE9BC8BC8F}" destId="{77EBB043-EB7A-4F27-8B89-9A6DCF333127}" srcOrd="3" destOrd="0" presId="urn:microsoft.com/office/officeart/2005/8/layout/vList2"/>
    <dgm:cxn modelId="{A506A23C-EE78-4DA5-B45B-25BFCC0ED42C}" type="presParOf" srcId="{719686ED-837B-465C-AEC6-02DE9BC8BC8F}" destId="{411FD084-AA5D-4671-899B-560878A0B88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8F1754-AB09-4776-90AB-3B13F53F8BB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FB5508B-80F3-4D16-92DF-669CF9313797}">
      <dgm:prSet/>
      <dgm:spPr/>
      <dgm:t>
        <a:bodyPr/>
        <a:lstStyle/>
        <a:p>
          <a:r>
            <a:rPr lang="en-US" dirty="0"/>
            <a:t>Introduction</a:t>
          </a:r>
        </a:p>
      </dgm:t>
    </dgm:pt>
    <dgm:pt modelId="{DD2F8639-12F0-441F-97B5-D78B8269E6F3}" type="parTrans" cxnId="{CF661A02-7277-4124-8C63-9E628E8DDD56}">
      <dgm:prSet/>
      <dgm:spPr/>
      <dgm:t>
        <a:bodyPr/>
        <a:lstStyle/>
        <a:p>
          <a:endParaRPr lang="en-US"/>
        </a:p>
      </dgm:t>
    </dgm:pt>
    <dgm:pt modelId="{2198767C-53B0-4C35-98AD-3F2659A44C23}" type="sibTrans" cxnId="{CF661A02-7277-4124-8C63-9E628E8DDD56}">
      <dgm:prSet/>
      <dgm:spPr/>
      <dgm:t>
        <a:bodyPr/>
        <a:lstStyle/>
        <a:p>
          <a:endParaRPr lang="en-US"/>
        </a:p>
      </dgm:t>
    </dgm:pt>
    <dgm:pt modelId="{1212CF31-019B-471F-9A61-0EBBE9CD6401}">
      <dgm:prSet/>
      <dgm:spPr/>
      <dgm:t>
        <a:bodyPr/>
        <a:lstStyle/>
        <a:p>
          <a:r>
            <a:rPr lang="en-US"/>
            <a:t>Restate the study purpose and/or problem statement</a:t>
          </a:r>
          <a:endParaRPr lang="en-US" dirty="0"/>
        </a:p>
      </dgm:t>
    </dgm:pt>
    <dgm:pt modelId="{9CA1D681-9713-4BF0-B8F4-7D31AA472C77}" type="parTrans" cxnId="{48E5A255-781C-48F2-9C4B-37840ADBE51D}">
      <dgm:prSet/>
      <dgm:spPr/>
      <dgm:t>
        <a:bodyPr/>
        <a:lstStyle/>
        <a:p>
          <a:endParaRPr lang="en-US"/>
        </a:p>
      </dgm:t>
    </dgm:pt>
    <dgm:pt modelId="{BAE0EF49-764A-4F24-B340-8BD934D96575}" type="sibTrans" cxnId="{48E5A255-781C-48F2-9C4B-37840ADBE51D}">
      <dgm:prSet/>
      <dgm:spPr/>
      <dgm:t>
        <a:bodyPr/>
        <a:lstStyle/>
        <a:p>
          <a:endParaRPr lang="en-US"/>
        </a:p>
      </dgm:t>
    </dgm:pt>
    <dgm:pt modelId="{3401EB7F-CCFC-4461-BCBC-B64E9907A7C2}">
      <dgm:prSet/>
      <dgm:spPr/>
      <dgm:t>
        <a:bodyPr/>
        <a:lstStyle/>
        <a:p>
          <a:r>
            <a:rPr lang="en-US"/>
            <a:t>State the research questions and/or hypotheses</a:t>
          </a:r>
          <a:endParaRPr lang="en-US" dirty="0"/>
        </a:p>
      </dgm:t>
    </dgm:pt>
    <dgm:pt modelId="{5616D4DC-36CA-44AB-B0D3-C25125E8BAE1}" type="parTrans" cxnId="{3C0A32DF-D443-4BB8-A7F9-41C76129955E}">
      <dgm:prSet/>
      <dgm:spPr/>
      <dgm:t>
        <a:bodyPr/>
        <a:lstStyle/>
        <a:p>
          <a:endParaRPr lang="en-US"/>
        </a:p>
      </dgm:t>
    </dgm:pt>
    <dgm:pt modelId="{9C0E72CD-BC08-4F99-812E-A3823F1DD17C}" type="sibTrans" cxnId="{3C0A32DF-D443-4BB8-A7F9-41C76129955E}">
      <dgm:prSet/>
      <dgm:spPr/>
      <dgm:t>
        <a:bodyPr/>
        <a:lstStyle/>
        <a:p>
          <a:endParaRPr lang="en-US"/>
        </a:p>
      </dgm:t>
    </dgm:pt>
    <dgm:pt modelId="{FEA9B6DD-F8D6-4124-A0D0-50A4F83624B5}">
      <dgm:prSet/>
      <dgm:spPr/>
      <dgm:t>
        <a:bodyPr/>
        <a:lstStyle/>
        <a:p>
          <a:r>
            <a:rPr lang="en-US"/>
            <a:t>Preview/outline the sections of the chapter</a:t>
          </a:r>
          <a:endParaRPr lang="en-US" dirty="0"/>
        </a:p>
      </dgm:t>
    </dgm:pt>
    <dgm:pt modelId="{F19C5E1A-D396-4AE0-BEAD-370A1F983DE0}" type="parTrans" cxnId="{97783F10-D67C-4565-8F54-1D8C2C88EBD5}">
      <dgm:prSet/>
      <dgm:spPr/>
      <dgm:t>
        <a:bodyPr/>
        <a:lstStyle/>
        <a:p>
          <a:endParaRPr lang="en-US"/>
        </a:p>
      </dgm:t>
    </dgm:pt>
    <dgm:pt modelId="{8222046D-4805-4349-BF5E-E21A9A22678A}" type="sibTrans" cxnId="{97783F10-D67C-4565-8F54-1D8C2C88EBD5}">
      <dgm:prSet/>
      <dgm:spPr/>
      <dgm:t>
        <a:bodyPr/>
        <a:lstStyle/>
        <a:p>
          <a:endParaRPr lang="en-US"/>
        </a:p>
      </dgm:t>
    </dgm:pt>
    <dgm:pt modelId="{719686ED-837B-465C-AEC6-02DE9BC8BC8F}" type="pres">
      <dgm:prSet presAssocID="{A48F1754-AB09-4776-90AB-3B13F53F8BBA}" presName="linear" presStyleCnt="0">
        <dgm:presLayoutVars>
          <dgm:animLvl val="lvl"/>
          <dgm:resizeHandles val="exact"/>
        </dgm:presLayoutVars>
      </dgm:prSet>
      <dgm:spPr/>
    </dgm:pt>
    <dgm:pt modelId="{6D716832-4C79-49A7-84A4-BC0B0EE55B3B}" type="pres">
      <dgm:prSet presAssocID="{3FB5508B-80F3-4D16-92DF-669CF931379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74D9B41-3F56-434D-B59B-52B74BDC2EC4}" type="pres">
      <dgm:prSet presAssocID="{3FB5508B-80F3-4D16-92DF-669CF931379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F661A02-7277-4124-8C63-9E628E8DDD56}" srcId="{A48F1754-AB09-4776-90AB-3B13F53F8BBA}" destId="{3FB5508B-80F3-4D16-92DF-669CF9313797}" srcOrd="0" destOrd="0" parTransId="{DD2F8639-12F0-441F-97B5-D78B8269E6F3}" sibTransId="{2198767C-53B0-4C35-98AD-3F2659A44C23}"/>
    <dgm:cxn modelId="{92746503-FC22-4F76-88E4-ADFC464F8A07}" type="presOf" srcId="{3401EB7F-CCFC-4461-BCBC-B64E9907A7C2}" destId="{D74D9B41-3F56-434D-B59B-52B74BDC2EC4}" srcOrd="0" destOrd="1" presId="urn:microsoft.com/office/officeart/2005/8/layout/vList2"/>
    <dgm:cxn modelId="{97783F10-D67C-4565-8F54-1D8C2C88EBD5}" srcId="{3FB5508B-80F3-4D16-92DF-669CF9313797}" destId="{FEA9B6DD-F8D6-4124-A0D0-50A4F83624B5}" srcOrd="2" destOrd="0" parTransId="{F19C5E1A-D396-4AE0-BEAD-370A1F983DE0}" sibTransId="{8222046D-4805-4349-BF5E-E21A9A22678A}"/>
    <dgm:cxn modelId="{905B862A-AF8F-423F-AFCC-7C2972BCB63F}" type="presOf" srcId="{1212CF31-019B-471F-9A61-0EBBE9CD6401}" destId="{D74D9B41-3F56-434D-B59B-52B74BDC2EC4}" srcOrd="0" destOrd="0" presId="urn:microsoft.com/office/officeart/2005/8/layout/vList2"/>
    <dgm:cxn modelId="{A6F9173C-18DC-4D2C-B581-2F141C8666BD}" type="presOf" srcId="{3FB5508B-80F3-4D16-92DF-669CF9313797}" destId="{6D716832-4C79-49A7-84A4-BC0B0EE55B3B}" srcOrd="0" destOrd="0" presId="urn:microsoft.com/office/officeart/2005/8/layout/vList2"/>
    <dgm:cxn modelId="{48E5A255-781C-48F2-9C4B-37840ADBE51D}" srcId="{3FB5508B-80F3-4D16-92DF-669CF9313797}" destId="{1212CF31-019B-471F-9A61-0EBBE9CD6401}" srcOrd="0" destOrd="0" parTransId="{9CA1D681-9713-4BF0-B8F4-7D31AA472C77}" sibTransId="{BAE0EF49-764A-4F24-B340-8BD934D96575}"/>
    <dgm:cxn modelId="{B4069AA8-27FB-446F-9E88-D68143E79A65}" type="presOf" srcId="{A48F1754-AB09-4776-90AB-3B13F53F8BBA}" destId="{719686ED-837B-465C-AEC6-02DE9BC8BC8F}" srcOrd="0" destOrd="0" presId="urn:microsoft.com/office/officeart/2005/8/layout/vList2"/>
    <dgm:cxn modelId="{038A6CC9-4EF6-40EC-833E-4DAA9FDF81AB}" type="presOf" srcId="{FEA9B6DD-F8D6-4124-A0D0-50A4F83624B5}" destId="{D74D9B41-3F56-434D-B59B-52B74BDC2EC4}" srcOrd="0" destOrd="2" presId="urn:microsoft.com/office/officeart/2005/8/layout/vList2"/>
    <dgm:cxn modelId="{3C0A32DF-D443-4BB8-A7F9-41C76129955E}" srcId="{3FB5508B-80F3-4D16-92DF-669CF9313797}" destId="{3401EB7F-CCFC-4461-BCBC-B64E9907A7C2}" srcOrd="1" destOrd="0" parTransId="{5616D4DC-36CA-44AB-B0D3-C25125E8BAE1}" sibTransId="{9C0E72CD-BC08-4F99-812E-A3823F1DD17C}"/>
    <dgm:cxn modelId="{5E0C4F3B-5F34-42E6-9927-14E01C684025}" type="presParOf" srcId="{719686ED-837B-465C-AEC6-02DE9BC8BC8F}" destId="{6D716832-4C79-49A7-84A4-BC0B0EE55B3B}" srcOrd="0" destOrd="0" presId="urn:microsoft.com/office/officeart/2005/8/layout/vList2"/>
    <dgm:cxn modelId="{AF3570D0-7511-4B7C-BD65-920731390E52}" type="presParOf" srcId="{719686ED-837B-465C-AEC6-02DE9BC8BC8F}" destId="{D74D9B41-3F56-434D-B59B-52B74BDC2EC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8F1754-AB09-4776-90AB-3B13F53F8BB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FB5508B-80F3-4D16-92DF-669CF9313797}">
      <dgm:prSet/>
      <dgm:spPr/>
      <dgm:t>
        <a:bodyPr/>
        <a:lstStyle/>
        <a:p>
          <a:r>
            <a:rPr lang="en-US" dirty="0"/>
            <a:t>Research design</a:t>
          </a:r>
        </a:p>
      </dgm:t>
    </dgm:pt>
    <dgm:pt modelId="{DD2F8639-12F0-441F-97B5-D78B8269E6F3}" type="parTrans" cxnId="{CF661A02-7277-4124-8C63-9E628E8DDD56}">
      <dgm:prSet/>
      <dgm:spPr/>
      <dgm:t>
        <a:bodyPr/>
        <a:lstStyle/>
        <a:p>
          <a:endParaRPr lang="en-US"/>
        </a:p>
      </dgm:t>
    </dgm:pt>
    <dgm:pt modelId="{2198767C-53B0-4C35-98AD-3F2659A44C23}" type="sibTrans" cxnId="{CF661A02-7277-4124-8C63-9E628E8DDD56}">
      <dgm:prSet/>
      <dgm:spPr/>
      <dgm:t>
        <a:bodyPr/>
        <a:lstStyle/>
        <a:p>
          <a:endParaRPr lang="en-US"/>
        </a:p>
      </dgm:t>
    </dgm:pt>
    <dgm:pt modelId="{39E1BEE8-4F0F-4260-9305-9249FEDF3C3B}">
      <dgm:prSet/>
      <dgm:spPr/>
      <dgm:t>
        <a:bodyPr/>
        <a:lstStyle/>
        <a:p>
          <a:r>
            <a:rPr lang="en-US"/>
            <a:t>State the research design you have selected</a:t>
          </a:r>
          <a:endParaRPr lang="en-US" dirty="0"/>
        </a:p>
      </dgm:t>
    </dgm:pt>
    <dgm:pt modelId="{9631F23D-53C8-4AB7-B853-34B07546590D}" type="parTrans" cxnId="{641CB598-68A1-4D20-8B76-F7AA31265F57}">
      <dgm:prSet/>
      <dgm:spPr/>
      <dgm:t>
        <a:bodyPr/>
        <a:lstStyle/>
        <a:p>
          <a:endParaRPr lang="en-US"/>
        </a:p>
      </dgm:t>
    </dgm:pt>
    <dgm:pt modelId="{E4AD6275-53B5-4B31-B987-83EC9AB1DD81}" type="sibTrans" cxnId="{641CB598-68A1-4D20-8B76-F7AA31265F57}">
      <dgm:prSet/>
      <dgm:spPr/>
      <dgm:t>
        <a:bodyPr/>
        <a:lstStyle/>
        <a:p>
          <a:endParaRPr lang="en-US"/>
        </a:p>
      </dgm:t>
    </dgm:pt>
    <dgm:pt modelId="{0357E7D8-41E5-4616-9DBD-9AB0ED114544}">
      <dgm:prSet/>
      <dgm:spPr/>
      <dgm:t>
        <a:bodyPr/>
        <a:lstStyle/>
        <a:p>
          <a:r>
            <a:rPr lang="en-US"/>
            <a:t>e.g., correlational, experimental, quasi-experimental, causal comparative</a:t>
          </a:r>
          <a:endParaRPr lang="en-US" dirty="0"/>
        </a:p>
      </dgm:t>
    </dgm:pt>
    <dgm:pt modelId="{6776E50C-AB37-4CEE-AF52-71D390CF707A}" type="parTrans" cxnId="{8B1BE4B2-57B1-481D-B0E2-81DE425BC314}">
      <dgm:prSet/>
      <dgm:spPr/>
      <dgm:t>
        <a:bodyPr/>
        <a:lstStyle/>
        <a:p>
          <a:endParaRPr lang="en-US"/>
        </a:p>
      </dgm:t>
    </dgm:pt>
    <dgm:pt modelId="{E262FE0B-C77A-4093-B218-CA981C82ED48}" type="sibTrans" cxnId="{8B1BE4B2-57B1-481D-B0E2-81DE425BC314}">
      <dgm:prSet/>
      <dgm:spPr/>
      <dgm:t>
        <a:bodyPr/>
        <a:lstStyle/>
        <a:p>
          <a:endParaRPr lang="en-US"/>
        </a:p>
      </dgm:t>
    </dgm:pt>
    <dgm:pt modelId="{5052EED2-536A-4CD3-B0C9-1768CE6F2960}">
      <dgm:prSet/>
      <dgm:spPr/>
      <dgm:t>
        <a:bodyPr/>
        <a:lstStyle/>
        <a:p>
          <a:r>
            <a:rPr lang="en-US"/>
            <a:t>Explain why the design was selected</a:t>
          </a:r>
          <a:endParaRPr lang="en-US" dirty="0"/>
        </a:p>
      </dgm:t>
    </dgm:pt>
    <dgm:pt modelId="{000DDE10-C86A-4915-8002-66949198A238}" type="parTrans" cxnId="{2A07732A-E76C-40D0-8E53-8334C0F53560}">
      <dgm:prSet/>
      <dgm:spPr/>
      <dgm:t>
        <a:bodyPr/>
        <a:lstStyle/>
        <a:p>
          <a:endParaRPr lang="en-US"/>
        </a:p>
      </dgm:t>
    </dgm:pt>
    <dgm:pt modelId="{69555206-561B-48E6-9533-221E46A0EF37}" type="sibTrans" cxnId="{2A07732A-E76C-40D0-8E53-8334C0F53560}">
      <dgm:prSet/>
      <dgm:spPr/>
      <dgm:t>
        <a:bodyPr/>
        <a:lstStyle/>
        <a:p>
          <a:endParaRPr lang="en-US"/>
        </a:p>
      </dgm:t>
    </dgm:pt>
    <dgm:pt modelId="{E7ADA0A0-167B-47BE-84AF-B831CC8924BA}">
      <dgm:prSet/>
      <dgm:spPr/>
      <dgm:t>
        <a:bodyPr/>
        <a:lstStyle/>
        <a:p>
          <a:r>
            <a:rPr lang="en-US"/>
            <a:t>Explain why other designs were NOT selected</a:t>
          </a:r>
          <a:endParaRPr lang="en-US" dirty="0"/>
        </a:p>
      </dgm:t>
    </dgm:pt>
    <dgm:pt modelId="{A42ECDED-6427-4944-8D35-3DBD5792401C}" type="parTrans" cxnId="{3760A3C4-66E4-4F4B-AA6C-65D15B67B4D6}">
      <dgm:prSet/>
      <dgm:spPr/>
      <dgm:t>
        <a:bodyPr/>
        <a:lstStyle/>
        <a:p>
          <a:endParaRPr lang="en-US"/>
        </a:p>
      </dgm:t>
    </dgm:pt>
    <dgm:pt modelId="{6ADAA124-A281-4620-8E7A-2836C169F041}" type="sibTrans" cxnId="{3760A3C4-66E4-4F4B-AA6C-65D15B67B4D6}">
      <dgm:prSet/>
      <dgm:spPr/>
      <dgm:t>
        <a:bodyPr/>
        <a:lstStyle/>
        <a:p>
          <a:endParaRPr lang="en-US"/>
        </a:p>
      </dgm:t>
    </dgm:pt>
    <dgm:pt modelId="{719686ED-837B-465C-AEC6-02DE9BC8BC8F}" type="pres">
      <dgm:prSet presAssocID="{A48F1754-AB09-4776-90AB-3B13F53F8BBA}" presName="linear" presStyleCnt="0">
        <dgm:presLayoutVars>
          <dgm:animLvl val="lvl"/>
          <dgm:resizeHandles val="exact"/>
        </dgm:presLayoutVars>
      </dgm:prSet>
      <dgm:spPr/>
    </dgm:pt>
    <dgm:pt modelId="{6D716832-4C79-49A7-84A4-BC0B0EE55B3B}" type="pres">
      <dgm:prSet presAssocID="{3FB5508B-80F3-4D16-92DF-669CF931379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74D9B41-3F56-434D-B59B-52B74BDC2EC4}" type="pres">
      <dgm:prSet presAssocID="{3FB5508B-80F3-4D16-92DF-669CF931379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F661A02-7277-4124-8C63-9E628E8DDD56}" srcId="{A48F1754-AB09-4776-90AB-3B13F53F8BBA}" destId="{3FB5508B-80F3-4D16-92DF-669CF9313797}" srcOrd="0" destOrd="0" parTransId="{DD2F8639-12F0-441F-97B5-D78B8269E6F3}" sibTransId="{2198767C-53B0-4C35-98AD-3F2659A44C23}"/>
    <dgm:cxn modelId="{2A07732A-E76C-40D0-8E53-8334C0F53560}" srcId="{3FB5508B-80F3-4D16-92DF-669CF9313797}" destId="{5052EED2-536A-4CD3-B0C9-1768CE6F2960}" srcOrd="1" destOrd="0" parTransId="{000DDE10-C86A-4915-8002-66949198A238}" sibTransId="{69555206-561B-48E6-9533-221E46A0EF37}"/>
    <dgm:cxn modelId="{A6F9173C-18DC-4D2C-B581-2F141C8666BD}" type="presOf" srcId="{3FB5508B-80F3-4D16-92DF-669CF9313797}" destId="{6D716832-4C79-49A7-84A4-BC0B0EE55B3B}" srcOrd="0" destOrd="0" presId="urn:microsoft.com/office/officeart/2005/8/layout/vList2"/>
    <dgm:cxn modelId="{6955FD41-A392-425A-9ABE-8A1BFDF69A5D}" type="presOf" srcId="{0357E7D8-41E5-4616-9DBD-9AB0ED114544}" destId="{D74D9B41-3F56-434D-B59B-52B74BDC2EC4}" srcOrd="0" destOrd="1" presId="urn:microsoft.com/office/officeart/2005/8/layout/vList2"/>
    <dgm:cxn modelId="{AE163F98-4C22-4555-8862-83895D69584E}" type="presOf" srcId="{5052EED2-536A-4CD3-B0C9-1768CE6F2960}" destId="{D74D9B41-3F56-434D-B59B-52B74BDC2EC4}" srcOrd="0" destOrd="2" presId="urn:microsoft.com/office/officeart/2005/8/layout/vList2"/>
    <dgm:cxn modelId="{641CB598-68A1-4D20-8B76-F7AA31265F57}" srcId="{3FB5508B-80F3-4D16-92DF-669CF9313797}" destId="{39E1BEE8-4F0F-4260-9305-9249FEDF3C3B}" srcOrd="0" destOrd="0" parTransId="{9631F23D-53C8-4AB7-B853-34B07546590D}" sibTransId="{E4AD6275-53B5-4B31-B987-83EC9AB1DD81}"/>
    <dgm:cxn modelId="{72C6119D-3294-4D05-BEBC-F03715AC3FBB}" type="presOf" srcId="{E7ADA0A0-167B-47BE-84AF-B831CC8924BA}" destId="{D74D9B41-3F56-434D-B59B-52B74BDC2EC4}" srcOrd="0" destOrd="3" presId="urn:microsoft.com/office/officeart/2005/8/layout/vList2"/>
    <dgm:cxn modelId="{B4069AA8-27FB-446F-9E88-D68143E79A65}" type="presOf" srcId="{A48F1754-AB09-4776-90AB-3B13F53F8BBA}" destId="{719686ED-837B-465C-AEC6-02DE9BC8BC8F}" srcOrd="0" destOrd="0" presId="urn:microsoft.com/office/officeart/2005/8/layout/vList2"/>
    <dgm:cxn modelId="{8B1BE4B2-57B1-481D-B0E2-81DE425BC314}" srcId="{39E1BEE8-4F0F-4260-9305-9249FEDF3C3B}" destId="{0357E7D8-41E5-4616-9DBD-9AB0ED114544}" srcOrd="0" destOrd="0" parTransId="{6776E50C-AB37-4CEE-AF52-71D390CF707A}" sibTransId="{E262FE0B-C77A-4093-B218-CA981C82ED48}"/>
    <dgm:cxn modelId="{3760A3C4-66E4-4F4B-AA6C-65D15B67B4D6}" srcId="{3FB5508B-80F3-4D16-92DF-669CF9313797}" destId="{E7ADA0A0-167B-47BE-84AF-B831CC8924BA}" srcOrd="2" destOrd="0" parTransId="{A42ECDED-6427-4944-8D35-3DBD5792401C}" sibTransId="{6ADAA124-A281-4620-8E7A-2836C169F041}"/>
    <dgm:cxn modelId="{149F1EF9-EE23-4980-B6AB-A3A03D8A370C}" type="presOf" srcId="{39E1BEE8-4F0F-4260-9305-9249FEDF3C3B}" destId="{D74D9B41-3F56-434D-B59B-52B74BDC2EC4}" srcOrd="0" destOrd="0" presId="urn:microsoft.com/office/officeart/2005/8/layout/vList2"/>
    <dgm:cxn modelId="{5E0C4F3B-5F34-42E6-9927-14E01C684025}" type="presParOf" srcId="{719686ED-837B-465C-AEC6-02DE9BC8BC8F}" destId="{6D716832-4C79-49A7-84A4-BC0B0EE55B3B}" srcOrd="0" destOrd="0" presId="urn:microsoft.com/office/officeart/2005/8/layout/vList2"/>
    <dgm:cxn modelId="{AF3570D0-7511-4B7C-BD65-920731390E52}" type="presParOf" srcId="{719686ED-837B-465C-AEC6-02DE9BC8BC8F}" destId="{D74D9B41-3F56-434D-B59B-52B74BDC2EC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8F1754-AB09-4776-90AB-3B13F53F8BB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FB5508B-80F3-4D16-92DF-669CF9313797}">
      <dgm:prSet/>
      <dgm:spPr/>
      <dgm:t>
        <a:bodyPr/>
        <a:lstStyle/>
        <a:p>
          <a:r>
            <a:rPr lang="en-US" dirty="0"/>
            <a:t>Population</a:t>
          </a:r>
        </a:p>
      </dgm:t>
    </dgm:pt>
    <dgm:pt modelId="{DD2F8639-12F0-441F-97B5-D78B8269E6F3}" type="parTrans" cxnId="{CF661A02-7277-4124-8C63-9E628E8DDD56}">
      <dgm:prSet/>
      <dgm:spPr/>
      <dgm:t>
        <a:bodyPr/>
        <a:lstStyle/>
        <a:p>
          <a:endParaRPr lang="en-US"/>
        </a:p>
      </dgm:t>
    </dgm:pt>
    <dgm:pt modelId="{2198767C-53B0-4C35-98AD-3F2659A44C23}" type="sibTrans" cxnId="{CF661A02-7277-4124-8C63-9E628E8DDD56}">
      <dgm:prSet/>
      <dgm:spPr/>
      <dgm:t>
        <a:bodyPr/>
        <a:lstStyle/>
        <a:p>
          <a:endParaRPr lang="en-US"/>
        </a:p>
      </dgm:t>
    </dgm:pt>
    <dgm:pt modelId="{B51AC707-AA81-4602-9250-25FB82F634CE}">
      <dgm:prSet/>
      <dgm:spPr/>
      <dgm:t>
        <a:bodyPr/>
        <a:lstStyle/>
        <a:p>
          <a:r>
            <a:rPr lang="en-US"/>
            <a:t>The </a:t>
          </a:r>
          <a:r>
            <a:rPr lang="en-US" b="1"/>
            <a:t>population</a:t>
          </a:r>
          <a:r>
            <a:rPr lang="en-US"/>
            <a:t> is the broad group of individuals/people that your results are intended to generalize to</a:t>
          </a:r>
          <a:endParaRPr lang="en-US" dirty="0"/>
        </a:p>
      </dgm:t>
    </dgm:pt>
    <dgm:pt modelId="{AA4A1BC6-F3BE-4292-8872-01FB7A1F44DE}" type="parTrans" cxnId="{65061246-2C42-435B-83CA-3251D42ED420}">
      <dgm:prSet/>
      <dgm:spPr/>
      <dgm:t>
        <a:bodyPr/>
        <a:lstStyle/>
        <a:p>
          <a:endParaRPr lang="en-US"/>
        </a:p>
      </dgm:t>
    </dgm:pt>
    <dgm:pt modelId="{7847F0BC-0F27-4D63-8BCE-16D03FAAB30D}" type="sibTrans" cxnId="{65061246-2C42-435B-83CA-3251D42ED420}">
      <dgm:prSet/>
      <dgm:spPr/>
      <dgm:t>
        <a:bodyPr/>
        <a:lstStyle/>
        <a:p>
          <a:endParaRPr lang="en-US"/>
        </a:p>
      </dgm:t>
    </dgm:pt>
    <dgm:pt modelId="{2AB3DCBD-C7A9-46EF-9FCF-54E935F622D8}">
      <dgm:prSet/>
      <dgm:spPr/>
      <dgm:t>
        <a:bodyPr/>
        <a:lstStyle/>
        <a:p>
          <a:r>
            <a:rPr lang="en-US"/>
            <a:t>State the population of interest</a:t>
          </a:r>
          <a:endParaRPr lang="en-US" dirty="0"/>
        </a:p>
      </dgm:t>
    </dgm:pt>
    <dgm:pt modelId="{F1290FA3-921E-4C0A-8BA3-538888A3541F}" type="parTrans" cxnId="{5E79637A-2492-4B9B-B310-F0DE40D9712E}">
      <dgm:prSet/>
      <dgm:spPr/>
      <dgm:t>
        <a:bodyPr/>
        <a:lstStyle/>
        <a:p>
          <a:endParaRPr lang="en-US"/>
        </a:p>
      </dgm:t>
    </dgm:pt>
    <dgm:pt modelId="{178EDCF3-A9D6-4460-A1CA-3E247938E828}" type="sibTrans" cxnId="{5E79637A-2492-4B9B-B310-F0DE40D9712E}">
      <dgm:prSet/>
      <dgm:spPr/>
      <dgm:t>
        <a:bodyPr/>
        <a:lstStyle/>
        <a:p>
          <a:endParaRPr lang="en-US"/>
        </a:p>
      </dgm:t>
    </dgm:pt>
    <dgm:pt modelId="{117788F3-6986-4C9F-AA2A-445D30E33D63}">
      <dgm:prSet/>
      <dgm:spPr/>
      <dgm:t>
        <a:bodyPr/>
        <a:lstStyle/>
        <a:p>
          <a:r>
            <a:rPr lang="en-US"/>
            <a:t>Describe the characteristics of the population and provide an estimate of the population size (if possible)</a:t>
          </a:r>
          <a:endParaRPr lang="en-US" dirty="0"/>
        </a:p>
      </dgm:t>
    </dgm:pt>
    <dgm:pt modelId="{D79C7C4C-0B16-46D0-81CA-93EADEDA4C41}" type="parTrans" cxnId="{AB285DEB-5CBE-400C-A34B-48CE45BB4118}">
      <dgm:prSet/>
      <dgm:spPr/>
      <dgm:t>
        <a:bodyPr/>
        <a:lstStyle/>
        <a:p>
          <a:endParaRPr lang="en-US"/>
        </a:p>
      </dgm:t>
    </dgm:pt>
    <dgm:pt modelId="{73A5176E-B253-48ED-9C0D-9755DB508BEA}" type="sibTrans" cxnId="{AB285DEB-5CBE-400C-A34B-48CE45BB4118}">
      <dgm:prSet/>
      <dgm:spPr/>
      <dgm:t>
        <a:bodyPr/>
        <a:lstStyle/>
        <a:p>
          <a:endParaRPr lang="en-US"/>
        </a:p>
      </dgm:t>
    </dgm:pt>
    <dgm:pt modelId="{719686ED-837B-465C-AEC6-02DE9BC8BC8F}" type="pres">
      <dgm:prSet presAssocID="{A48F1754-AB09-4776-90AB-3B13F53F8BBA}" presName="linear" presStyleCnt="0">
        <dgm:presLayoutVars>
          <dgm:animLvl val="lvl"/>
          <dgm:resizeHandles val="exact"/>
        </dgm:presLayoutVars>
      </dgm:prSet>
      <dgm:spPr/>
    </dgm:pt>
    <dgm:pt modelId="{6D716832-4C79-49A7-84A4-BC0B0EE55B3B}" type="pres">
      <dgm:prSet presAssocID="{3FB5508B-80F3-4D16-92DF-669CF931379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74D9B41-3F56-434D-B59B-52B74BDC2EC4}" type="pres">
      <dgm:prSet presAssocID="{3FB5508B-80F3-4D16-92DF-669CF931379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F661A02-7277-4124-8C63-9E628E8DDD56}" srcId="{A48F1754-AB09-4776-90AB-3B13F53F8BBA}" destId="{3FB5508B-80F3-4D16-92DF-669CF9313797}" srcOrd="0" destOrd="0" parTransId="{DD2F8639-12F0-441F-97B5-D78B8269E6F3}" sibTransId="{2198767C-53B0-4C35-98AD-3F2659A44C23}"/>
    <dgm:cxn modelId="{B65F7F11-E2A5-44E5-96C5-6F6C5F584750}" type="presOf" srcId="{2AB3DCBD-C7A9-46EF-9FCF-54E935F622D8}" destId="{D74D9B41-3F56-434D-B59B-52B74BDC2EC4}" srcOrd="0" destOrd="1" presId="urn:microsoft.com/office/officeart/2005/8/layout/vList2"/>
    <dgm:cxn modelId="{A6F9173C-18DC-4D2C-B581-2F141C8666BD}" type="presOf" srcId="{3FB5508B-80F3-4D16-92DF-669CF9313797}" destId="{6D716832-4C79-49A7-84A4-BC0B0EE55B3B}" srcOrd="0" destOrd="0" presId="urn:microsoft.com/office/officeart/2005/8/layout/vList2"/>
    <dgm:cxn modelId="{65061246-2C42-435B-83CA-3251D42ED420}" srcId="{3FB5508B-80F3-4D16-92DF-669CF9313797}" destId="{B51AC707-AA81-4602-9250-25FB82F634CE}" srcOrd="0" destOrd="0" parTransId="{AA4A1BC6-F3BE-4292-8872-01FB7A1F44DE}" sibTransId="{7847F0BC-0F27-4D63-8BCE-16D03FAAB30D}"/>
    <dgm:cxn modelId="{8C601756-A2DD-455F-8106-AC262534E25C}" type="presOf" srcId="{B51AC707-AA81-4602-9250-25FB82F634CE}" destId="{D74D9B41-3F56-434D-B59B-52B74BDC2EC4}" srcOrd="0" destOrd="0" presId="urn:microsoft.com/office/officeart/2005/8/layout/vList2"/>
    <dgm:cxn modelId="{5E79637A-2492-4B9B-B310-F0DE40D9712E}" srcId="{3FB5508B-80F3-4D16-92DF-669CF9313797}" destId="{2AB3DCBD-C7A9-46EF-9FCF-54E935F622D8}" srcOrd="1" destOrd="0" parTransId="{F1290FA3-921E-4C0A-8BA3-538888A3541F}" sibTransId="{178EDCF3-A9D6-4460-A1CA-3E247938E828}"/>
    <dgm:cxn modelId="{DEC53685-D7D7-4958-A2F2-DA445D3DD43B}" type="presOf" srcId="{117788F3-6986-4C9F-AA2A-445D30E33D63}" destId="{D74D9B41-3F56-434D-B59B-52B74BDC2EC4}" srcOrd="0" destOrd="2" presId="urn:microsoft.com/office/officeart/2005/8/layout/vList2"/>
    <dgm:cxn modelId="{B4069AA8-27FB-446F-9E88-D68143E79A65}" type="presOf" srcId="{A48F1754-AB09-4776-90AB-3B13F53F8BBA}" destId="{719686ED-837B-465C-AEC6-02DE9BC8BC8F}" srcOrd="0" destOrd="0" presId="urn:microsoft.com/office/officeart/2005/8/layout/vList2"/>
    <dgm:cxn modelId="{AB285DEB-5CBE-400C-A34B-48CE45BB4118}" srcId="{3FB5508B-80F3-4D16-92DF-669CF9313797}" destId="{117788F3-6986-4C9F-AA2A-445D30E33D63}" srcOrd="2" destOrd="0" parTransId="{D79C7C4C-0B16-46D0-81CA-93EADEDA4C41}" sibTransId="{73A5176E-B253-48ED-9C0D-9755DB508BEA}"/>
    <dgm:cxn modelId="{5E0C4F3B-5F34-42E6-9927-14E01C684025}" type="presParOf" srcId="{719686ED-837B-465C-AEC6-02DE9BC8BC8F}" destId="{6D716832-4C79-49A7-84A4-BC0B0EE55B3B}" srcOrd="0" destOrd="0" presId="urn:microsoft.com/office/officeart/2005/8/layout/vList2"/>
    <dgm:cxn modelId="{AF3570D0-7511-4B7C-BD65-920731390E52}" type="presParOf" srcId="{719686ED-837B-465C-AEC6-02DE9BC8BC8F}" destId="{D74D9B41-3F56-434D-B59B-52B74BDC2EC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8F1754-AB09-4776-90AB-3B13F53F8BB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FB5508B-80F3-4D16-92DF-669CF9313797}">
      <dgm:prSet/>
      <dgm:spPr/>
      <dgm:t>
        <a:bodyPr/>
        <a:lstStyle/>
        <a:p>
          <a:r>
            <a:rPr lang="en-US" dirty="0"/>
            <a:t>Sample</a:t>
          </a:r>
        </a:p>
      </dgm:t>
    </dgm:pt>
    <dgm:pt modelId="{DD2F8639-12F0-441F-97B5-D78B8269E6F3}" type="parTrans" cxnId="{CF661A02-7277-4124-8C63-9E628E8DDD56}">
      <dgm:prSet/>
      <dgm:spPr/>
      <dgm:t>
        <a:bodyPr/>
        <a:lstStyle/>
        <a:p>
          <a:endParaRPr lang="en-US"/>
        </a:p>
      </dgm:t>
    </dgm:pt>
    <dgm:pt modelId="{2198767C-53B0-4C35-98AD-3F2659A44C23}" type="sibTrans" cxnId="{CF661A02-7277-4124-8C63-9E628E8DDD56}">
      <dgm:prSet/>
      <dgm:spPr/>
      <dgm:t>
        <a:bodyPr/>
        <a:lstStyle/>
        <a:p>
          <a:endParaRPr lang="en-US"/>
        </a:p>
      </dgm:t>
    </dgm:pt>
    <dgm:pt modelId="{68F45B0F-80FF-4BEB-A6F6-44B5118EEF79}">
      <dgm:prSet/>
      <dgm:spPr/>
      <dgm:t>
        <a:bodyPr/>
        <a:lstStyle/>
        <a:p>
          <a:r>
            <a:rPr lang="en-US"/>
            <a:t>The </a:t>
          </a:r>
          <a:r>
            <a:rPr lang="en-US" b="1"/>
            <a:t>sample</a:t>
          </a:r>
          <a:r>
            <a:rPr lang="en-US"/>
            <a:t> includes the individuals/people selected from the population who will participate in your study</a:t>
          </a:r>
          <a:endParaRPr lang="en-US" dirty="0"/>
        </a:p>
      </dgm:t>
    </dgm:pt>
    <dgm:pt modelId="{47AE8573-BF68-4877-AF01-A49F9F5C65D1}" type="parTrans" cxnId="{51972B9D-2C37-4811-A98A-9033ED5637D3}">
      <dgm:prSet/>
      <dgm:spPr/>
      <dgm:t>
        <a:bodyPr/>
        <a:lstStyle/>
        <a:p>
          <a:endParaRPr lang="en-US"/>
        </a:p>
      </dgm:t>
    </dgm:pt>
    <dgm:pt modelId="{2FA3ADC0-1A1A-4DC7-A4DB-7A6647C34D50}" type="sibTrans" cxnId="{51972B9D-2C37-4811-A98A-9033ED5637D3}">
      <dgm:prSet/>
      <dgm:spPr/>
      <dgm:t>
        <a:bodyPr/>
        <a:lstStyle/>
        <a:p>
          <a:endParaRPr lang="en-US"/>
        </a:p>
      </dgm:t>
    </dgm:pt>
    <dgm:pt modelId="{4ABEC00F-2859-4A79-90D9-71B2D605615C}">
      <dgm:prSet/>
      <dgm:spPr/>
      <dgm:t>
        <a:bodyPr/>
        <a:lstStyle/>
        <a:p>
          <a:r>
            <a:rPr lang="en-US"/>
            <a:t>Describe your sampling strategy/technique</a:t>
          </a:r>
          <a:endParaRPr lang="en-US" dirty="0"/>
        </a:p>
      </dgm:t>
    </dgm:pt>
    <dgm:pt modelId="{875EEB44-9E6E-4951-B984-0C61C33C05E0}" type="parTrans" cxnId="{1BA144BB-1D93-438B-8429-07AD16C12CB7}">
      <dgm:prSet/>
      <dgm:spPr/>
      <dgm:t>
        <a:bodyPr/>
        <a:lstStyle/>
        <a:p>
          <a:endParaRPr lang="en-US"/>
        </a:p>
      </dgm:t>
    </dgm:pt>
    <dgm:pt modelId="{CDE57569-B73F-476D-85CF-FA5D111D5C60}" type="sibTrans" cxnId="{1BA144BB-1D93-438B-8429-07AD16C12CB7}">
      <dgm:prSet/>
      <dgm:spPr/>
      <dgm:t>
        <a:bodyPr/>
        <a:lstStyle/>
        <a:p>
          <a:endParaRPr lang="en-US"/>
        </a:p>
      </dgm:t>
    </dgm:pt>
    <dgm:pt modelId="{69F09C12-B5A4-4284-B2FD-C6F43244B5C2}">
      <dgm:prSet/>
      <dgm:spPr/>
      <dgm:t>
        <a:bodyPr/>
        <a:lstStyle/>
        <a:p>
          <a:r>
            <a:rPr lang="en-US"/>
            <a:t>e.g., random sampling, convenience sampling</a:t>
          </a:r>
          <a:endParaRPr lang="en-US" dirty="0"/>
        </a:p>
      </dgm:t>
    </dgm:pt>
    <dgm:pt modelId="{B9A14A43-4336-4E5C-8725-BDB32167420A}" type="parTrans" cxnId="{7B283078-7AC4-4A7D-A228-FD24038D6E17}">
      <dgm:prSet/>
      <dgm:spPr/>
      <dgm:t>
        <a:bodyPr/>
        <a:lstStyle/>
        <a:p>
          <a:endParaRPr lang="en-US"/>
        </a:p>
      </dgm:t>
    </dgm:pt>
    <dgm:pt modelId="{1E8CCACE-98B6-456D-B223-A20ECE443C9A}" type="sibTrans" cxnId="{7B283078-7AC4-4A7D-A228-FD24038D6E17}">
      <dgm:prSet/>
      <dgm:spPr/>
      <dgm:t>
        <a:bodyPr/>
        <a:lstStyle/>
        <a:p>
          <a:endParaRPr lang="en-US"/>
        </a:p>
      </dgm:t>
    </dgm:pt>
    <dgm:pt modelId="{25B40BE8-AE37-46EA-83B0-AF5E3A17F3DD}">
      <dgm:prSet/>
      <dgm:spPr/>
      <dgm:t>
        <a:bodyPr/>
        <a:lstStyle/>
        <a:p>
          <a:r>
            <a:rPr lang="en-US"/>
            <a:t>Describe how the sample will be selected from the population and recruited into your study</a:t>
          </a:r>
          <a:endParaRPr lang="en-US" dirty="0"/>
        </a:p>
      </dgm:t>
    </dgm:pt>
    <dgm:pt modelId="{AF997C3F-5400-43FC-920B-06A48F310F51}" type="parTrans" cxnId="{327830E8-EFE4-47FC-B02D-F33730552597}">
      <dgm:prSet/>
      <dgm:spPr/>
      <dgm:t>
        <a:bodyPr/>
        <a:lstStyle/>
        <a:p>
          <a:endParaRPr lang="en-US"/>
        </a:p>
      </dgm:t>
    </dgm:pt>
    <dgm:pt modelId="{C7EBE0D6-DDC0-4F19-8A56-3AD2FE6AF504}" type="sibTrans" cxnId="{327830E8-EFE4-47FC-B02D-F33730552597}">
      <dgm:prSet/>
      <dgm:spPr/>
      <dgm:t>
        <a:bodyPr/>
        <a:lstStyle/>
        <a:p>
          <a:endParaRPr lang="en-US"/>
        </a:p>
      </dgm:t>
    </dgm:pt>
    <dgm:pt modelId="{F08D2E3F-DC93-45AF-BAFC-D2878EDC8EB3}">
      <dgm:prSet/>
      <dgm:spPr/>
      <dgm:t>
        <a:bodyPr/>
        <a:lstStyle/>
        <a:p>
          <a:r>
            <a:rPr lang="en-US"/>
            <a:t>Calculate and state your target sample size</a:t>
          </a:r>
          <a:endParaRPr lang="en-US" dirty="0"/>
        </a:p>
      </dgm:t>
    </dgm:pt>
    <dgm:pt modelId="{B673F237-2D55-4F5B-85D2-39B21F6BD765}" type="parTrans" cxnId="{7BC63D7B-582D-4738-9862-FE21C9657522}">
      <dgm:prSet/>
      <dgm:spPr/>
      <dgm:t>
        <a:bodyPr/>
        <a:lstStyle/>
        <a:p>
          <a:endParaRPr lang="en-US"/>
        </a:p>
      </dgm:t>
    </dgm:pt>
    <dgm:pt modelId="{C47A2228-9522-4300-B02C-609F76A2CC21}" type="sibTrans" cxnId="{7BC63D7B-582D-4738-9862-FE21C9657522}">
      <dgm:prSet/>
      <dgm:spPr/>
      <dgm:t>
        <a:bodyPr/>
        <a:lstStyle/>
        <a:p>
          <a:endParaRPr lang="en-US"/>
        </a:p>
      </dgm:t>
    </dgm:pt>
    <dgm:pt modelId="{4C5D6D0D-911D-4CEC-B0C1-6A54ADC2AFA8}">
      <dgm:prSet/>
      <dgm:spPr/>
      <dgm:t>
        <a:bodyPr/>
        <a:lstStyle/>
        <a:p>
          <a:r>
            <a:rPr lang="en-US"/>
            <a:t>Use power analysis to calculate this!</a:t>
          </a:r>
          <a:endParaRPr lang="en-US" dirty="0"/>
        </a:p>
      </dgm:t>
    </dgm:pt>
    <dgm:pt modelId="{47848C41-722F-42D4-8DAA-E5AF907B3C80}" type="parTrans" cxnId="{5B7BC8A7-B8F8-4079-AF55-A6F931A04B94}">
      <dgm:prSet/>
      <dgm:spPr/>
      <dgm:t>
        <a:bodyPr/>
        <a:lstStyle/>
        <a:p>
          <a:endParaRPr lang="en-US"/>
        </a:p>
      </dgm:t>
    </dgm:pt>
    <dgm:pt modelId="{38EF184C-1159-40F6-B778-5A57FD41614B}" type="sibTrans" cxnId="{5B7BC8A7-B8F8-4079-AF55-A6F931A04B94}">
      <dgm:prSet/>
      <dgm:spPr/>
      <dgm:t>
        <a:bodyPr/>
        <a:lstStyle/>
        <a:p>
          <a:endParaRPr lang="en-US"/>
        </a:p>
      </dgm:t>
    </dgm:pt>
    <dgm:pt modelId="{719686ED-837B-465C-AEC6-02DE9BC8BC8F}" type="pres">
      <dgm:prSet presAssocID="{A48F1754-AB09-4776-90AB-3B13F53F8BBA}" presName="linear" presStyleCnt="0">
        <dgm:presLayoutVars>
          <dgm:animLvl val="lvl"/>
          <dgm:resizeHandles val="exact"/>
        </dgm:presLayoutVars>
      </dgm:prSet>
      <dgm:spPr/>
    </dgm:pt>
    <dgm:pt modelId="{6D716832-4C79-49A7-84A4-BC0B0EE55B3B}" type="pres">
      <dgm:prSet presAssocID="{3FB5508B-80F3-4D16-92DF-669CF931379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74D9B41-3F56-434D-B59B-52B74BDC2EC4}" type="pres">
      <dgm:prSet presAssocID="{3FB5508B-80F3-4D16-92DF-669CF931379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F661A02-7277-4124-8C63-9E628E8DDD56}" srcId="{A48F1754-AB09-4776-90AB-3B13F53F8BBA}" destId="{3FB5508B-80F3-4D16-92DF-669CF9313797}" srcOrd="0" destOrd="0" parTransId="{DD2F8639-12F0-441F-97B5-D78B8269E6F3}" sibTransId="{2198767C-53B0-4C35-98AD-3F2659A44C23}"/>
    <dgm:cxn modelId="{7D0D8315-8C5C-43A3-9E73-137CC6B22542}" type="presOf" srcId="{4ABEC00F-2859-4A79-90D9-71B2D605615C}" destId="{D74D9B41-3F56-434D-B59B-52B74BDC2EC4}" srcOrd="0" destOrd="1" presId="urn:microsoft.com/office/officeart/2005/8/layout/vList2"/>
    <dgm:cxn modelId="{A6F9173C-18DC-4D2C-B581-2F141C8666BD}" type="presOf" srcId="{3FB5508B-80F3-4D16-92DF-669CF9313797}" destId="{6D716832-4C79-49A7-84A4-BC0B0EE55B3B}" srcOrd="0" destOrd="0" presId="urn:microsoft.com/office/officeart/2005/8/layout/vList2"/>
    <dgm:cxn modelId="{4271F167-A131-4CFD-B692-155AD87DE3B9}" type="presOf" srcId="{4C5D6D0D-911D-4CEC-B0C1-6A54ADC2AFA8}" destId="{D74D9B41-3F56-434D-B59B-52B74BDC2EC4}" srcOrd="0" destOrd="5" presId="urn:microsoft.com/office/officeart/2005/8/layout/vList2"/>
    <dgm:cxn modelId="{7B283078-7AC4-4A7D-A228-FD24038D6E17}" srcId="{4ABEC00F-2859-4A79-90D9-71B2D605615C}" destId="{69F09C12-B5A4-4284-B2FD-C6F43244B5C2}" srcOrd="0" destOrd="0" parTransId="{B9A14A43-4336-4E5C-8725-BDB32167420A}" sibTransId="{1E8CCACE-98B6-456D-B223-A20ECE443C9A}"/>
    <dgm:cxn modelId="{7BC63D7B-582D-4738-9862-FE21C9657522}" srcId="{3FB5508B-80F3-4D16-92DF-669CF9313797}" destId="{F08D2E3F-DC93-45AF-BAFC-D2878EDC8EB3}" srcOrd="3" destOrd="0" parTransId="{B673F237-2D55-4F5B-85D2-39B21F6BD765}" sibTransId="{C47A2228-9522-4300-B02C-609F76A2CC21}"/>
    <dgm:cxn modelId="{05CAA398-2730-42C3-B7C5-93B4DA9013CE}" type="presOf" srcId="{25B40BE8-AE37-46EA-83B0-AF5E3A17F3DD}" destId="{D74D9B41-3F56-434D-B59B-52B74BDC2EC4}" srcOrd="0" destOrd="3" presId="urn:microsoft.com/office/officeart/2005/8/layout/vList2"/>
    <dgm:cxn modelId="{51972B9D-2C37-4811-A98A-9033ED5637D3}" srcId="{3FB5508B-80F3-4D16-92DF-669CF9313797}" destId="{68F45B0F-80FF-4BEB-A6F6-44B5118EEF79}" srcOrd="0" destOrd="0" parTransId="{47AE8573-BF68-4877-AF01-A49F9F5C65D1}" sibTransId="{2FA3ADC0-1A1A-4DC7-A4DB-7A6647C34D50}"/>
    <dgm:cxn modelId="{0FA530A2-6792-485C-8933-7314D0C672EA}" type="presOf" srcId="{69F09C12-B5A4-4284-B2FD-C6F43244B5C2}" destId="{D74D9B41-3F56-434D-B59B-52B74BDC2EC4}" srcOrd="0" destOrd="2" presId="urn:microsoft.com/office/officeart/2005/8/layout/vList2"/>
    <dgm:cxn modelId="{5B7BC8A7-B8F8-4079-AF55-A6F931A04B94}" srcId="{F08D2E3F-DC93-45AF-BAFC-D2878EDC8EB3}" destId="{4C5D6D0D-911D-4CEC-B0C1-6A54ADC2AFA8}" srcOrd="0" destOrd="0" parTransId="{47848C41-722F-42D4-8DAA-E5AF907B3C80}" sibTransId="{38EF184C-1159-40F6-B778-5A57FD41614B}"/>
    <dgm:cxn modelId="{B4069AA8-27FB-446F-9E88-D68143E79A65}" type="presOf" srcId="{A48F1754-AB09-4776-90AB-3B13F53F8BBA}" destId="{719686ED-837B-465C-AEC6-02DE9BC8BC8F}" srcOrd="0" destOrd="0" presId="urn:microsoft.com/office/officeart/2005/8/layout/vList2"/>
    <dgm:cxn modelId="{1BA144BB-1D93-438B-8429-07AD16C12CB7}" srcId="{3FB5508B-80F3-4D16-92DF-669CF9313797}" destId="{4ABEC00F-2859-4A79-90D9-71B2D605615C}" srcOrd="1" destOrd="0" parTransId="{875EEB44-9E6E-4951-B984-0C61C33C05E0}" sibTransId="{CDE57569-B73F-476D-85CF-FA5D111D5C60}"/>
    <dgm:cxn modelId="{D4170FCA-0F34-458D-AF1E-3CDD1C08A029}" type="presOf" srcId="{68F45B0F-80FF-4BEB-A6F6-44B5118EEF79}" destId="{D74D9B41-3F56-434D-B59B-52B74BDC2EC4}" srcOrd="0" destOrd="0" presId="urn:microsoft.com/office/officeart/2005/8/layout/vList2"/>
    <dgm:cxn modelId="{4E0716CD-1B63-47EE-AFC0-BC6ABA116710}" type="presOf" srcId="{F08D2E3F-DC93-45AF-BAFC-D2878EDC8EB3}" destId="{D74D9B41-3F56-434D-B59B-52B74BDC2EC4}" srcOrd="0" destOrd="4" presId="urn:microsoft.com/office/officeart/2005/8/layout/vList2"/>
    <dgm:cxn modelId="{327830E8-EFE4-47FC-B02D-F33730552597}" srcId="{3FB5508B-80F3-4D16-92DF-669CF9313797}" destId="{25B40BE8-AE37-46EA-83B0-AF5E3A17F3DD}" srcOrd="2" destOrd="0" parTransId="{AF997C3F-5400-43FC-920B-06A48F310F51}" sibTransId="{C7EBE0D6-DDC0-4F19-8A56-3AD2FE6AF504}"/>
    <dgm:cxn modelId="{5E0C4F3B-5F34-42E6-9927-14E01C684025}" type="presParOf" srcId="{719686ED-837B-465C-AEC6-02DE9BC8BC8F}" destId="{6D716832-4C79-49A7-84A4-BC0B0EE55B3B}" srcOrd="0" destOrd="0" presId="urn:microsoft.com/office/officeart/2005/8/layout/vList2"/>
    <dgm:cxn modelId="{AF3570D0-7511-4B7C-BD65-920731390E52}" type="presParOf" srcId="{719686ED-837B-465C-AEC6-02DE9BC8BC8F}" destId="{D74D9B41-3F56-434D-B59B-52B74BDC2EC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48F1754-AB09-4776-90AB-3B13F53F8BB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FB5508B-80F3-4D16-92DF-669CF9313797}">
      <dgm:prSet/>
      <dgm:spPr/>
      <dgm:t>
        <a:bodyPr/>
        <a:lstStyle/>
        <a:p>
          <a:r>
            <a:rPr lang="en-US" dirty="0"/>
            <a:t>Instrumentation</a:t>
          </a:r>
        </a:p>
      </dgm:t>
    </dgm:pt>
    <dgm:pt modelId="{DD2F8639-12F0-441F-97B5-D78B8269E6F3}" type="parTrans" cxnId="{CF661A02-7277-4124-8C63-9E628E8DDD56}">
      <dgm:prSet/>
      <dgm:spPr/>
      <dgm:t>
        <a:bodyPr/>
        <a:lstStyle/>
        <a:p>
          <a:endParaRPr lang="en-US"/>
        </a:p>
      </dgm:t>
    </dgm:pt>
    <dgm:pt modelId="{2198767C-53B0-4C35-98AD-3F2659A44C23}" type="sibTrans" cxnId="{CF661A02-7277-4124-8C63-9E628E8DDD56}">
      <dgm:prSet/>
      <dgm:spPr/>
      <dgm:t>
        <a:bodyPr/>
        <a:lstStyle/>
        <a:p>
          <a:endParaRPr lang="en-US"/>
        </a:p>
      </dgm:t>
    </dgm:pt>
    <dgm:pt modelId="{0E0BF9A9-4859-4E70-98D5-B019D8AC746C}">
      <dgm:prSet/>
      <dgm:spPr/>
      <dgm:t>
        <a:bodyPr/>
        <a:lstStyle/>
        <a:p>
          <a:r>
            <a:rPr lang="en-US"/>
            <a:t>State the instruments that you will use to measure each variable</a:t>
          </a:r>
          <a:endParaRPr lang="en-US" dirty="0"/>
        </a:p>
      </dgm:t>
    </dgm:pt>
    <dgm:pt modelId="{1C13D025-BA59-4E58-BAC8-51527695886C}" type="parTrans" cxnId="{2A6C3FCA-26F2-4BA6-B978-65DA069A52C8}">
      <dgm:prSet/>
      <dgm:spPr/>
      <dgm:t>
        <a:bodyPr/>
        <a:lstStyle/>
        <a:p>
          <a:endParaRPr lang="en-US"/>
        </a:p>
      </dgm:t>
    </dgm:pt>
    <dgm:pt modelId="{F9C0F0F2-2604-4154-B675-D256E87C09FB}" type="sibTrans" cxnId="{2A6C3FCA-26F2-4BA6-B978-65DA069A52C8}">
      <dgm:prSet/>
      <dgm:spPr/>
      <dgm:t>
        <a:bodyPr/>
        <a:lstStyle/>
        <a:p>
          <a:endParaRPr lang="en-US"/>
        </a:p>
      </dgm:t>
    </dgm:pt>
    <dgm:pt modelId="{D4A08109-C614-49F1-BA19-C5DC16D37AD8}">
      <dgm:prSet/>
      <dgm:spPr/>
      <dgm:t>
        <a:bodyPr/>
        <a:lstStyle/>
        <a:p>
          <a:r>
            <a:rPr lang="en-US"/>
            <a:t>Describe each instrument</a:t>
          </a:r>
          <a:endParaRPr lang="en-US" dirty="0"/>
        </a:p>
      </dgm:t>
    </dgm:pt>
    <dgm:pt modelId="{BA9FCA76-7B6B-46B7-B969-DEA66E50D174}" type="parTrans" cxnId="{F2B494EE-779E-4119-AEF8-8B937B6EF274}">
      <dgm:prSet/>
      <dgm:spPr/>
      <dgm:t>
        <a:bodyPr/>
        <a:lstStyle/>
        <a:p>
          <a:endParaRPr lang="en-US"/>
        </a:p>
      </dgm:t>
    </dgm:pt>
    <dgm:pt modelId="{12FDE2DA-59B0-406F-953F-94A4E905C117}" type="sibTrans" cxnId="{F2B494EE-779E-4119-AEF8-8B937B6EF274}">
      <dgm:prSet/>
      <dgm:spPr/>
      <dgm:t>
        <a:bodyPr/>
        <a:lstStyle/>
        <a:p>
          <a:endParaRPr lang="en-US"/>
        </a:p>
      </dgm:t>
    </dgm:pt>
    <dgm:pt modelId="{17C61417-CB30-4035-A09F-D1A9C95C1192}">
      <dgm:prSet/>
      <dgm:spPr/>
      <dgm:t>
        <a:bodyPr/>
        <a:lstStyle/>
        <a:p>
          <a:r>
            <a:rPr lang="en-US"/>
            <a:t>How many items/questions?</a:t>
          </a:r>
          <a:endParaRPr lang="en-US" dirty="0"/>
        </a:p>
      </dgm:t>
    </dgm:pt>
    <dgm:pt modelId="{617BE794-B434-4D75-8A61-95DDE55E0886}" type="parTrans" cxnId="{00CB1276-16C7-433A-BD5A-3BC00B6FFD29}">
      <dgm:prSet/>
      <dgm:spPr/>
      <dgm:t>
        <a:bodyPr/>
        <a:lstStyle/>
        <a:p>
          <a:endParaRPr lang="en-US"/>
        </a:p>
      </dgm:t>
    </dgm:pt>
    <dgm:pt modelId="{464EC805-6513-4A19-B739-7EE4A195D85B}" type="sibTrans" cxnId="{00CB1276-16C7-433A-BD5A-3BC00B6FFD29}">
      <dgm:prSet/>
      <dgm:spPr/>
      <dgm:t>
        <a:bodyPr/>
        <a:lstStyle/>
        <a:p>
          <a:endParaRPr lang="en-US"/>
        </a:p>
      </dgm:t>
    </dgm:pt>
    <dgm:pt modelId="{243232C0-FFE2-42E1-BC31-55F4AFC383A7}">
      <dgm:prSet/>
      <dgm:spPr/>
      <dgm:t>
        <a:bodyPr/>
        <a:lstStyle/>
        <a:p>
          <a:r>
            <a:rPr lang="en-US"/>
            <a:t>Response scale and scoring</a:t>
          </a:r>
          <a:endParaRPr lang="en-US" dirty="0"/>
        </a:p>
      </dgm:t>
    </dgm:pt>
    <dgm:pt modelId="{27B541CC-430E-4A42-AFDF-643F9271F240}" type="parTrans" cxnId="{066AD2D9-A1C4-4A01-8CB4-9014BD9B5568}">
      <dgm:prSet/>
      <dgm:spPr/>
      <dgm:t>
        <a:bodyPr/>
        <a:lstStyle/>
        <a:p>
          <a:endParaRPr lang="en-US"/>
        </a:p>
      </dgm:t>
    </dgm:pt>
    <dgm:pt modelId="{5FC3D127-B74A-437D-8CD6-41F4E320951B}" type="sibTrans" cxnId="{066AD2D9-A1C4-4A01-8CB4-9014BD9B5568}">
      <dgm:prSet/>
      <dgm:spPr/>
      <dgm:t>
        <a:bodyPr/>
        <a:lstStyle/>
        <a:p>
          <a:endParaRPr lang="en-US"/>
        </a:p>
      </dgm:t>
    </dgm:pt>
    <dgm:pt modelId="{AB865D87-B0A8-481C-A941-5E4287A4D4A8}">
      <dgm:prSet/>
      <dgm:spPr/>
      <dgm:t>
        <a:bodyPr/>
        <a:lstStyle/>
        <a:p>
          <a:r>
            <a:rPr lang="en-US"/>
            <a:t>Provide evidence for each instrument’s validity (e.g., factor analysis)</a:t>
          </a:r>
          <a:endParaRPr lang="en-US" dirty="0"/>
        </a:p>
      </dgm:t>
    </dgm:pt>
    <dgm:pt modelId="{ED108B33-44A9-440D-8FF3-E4E3DDF36EAC}" type="parTrans" cxnId="{06E181D8-1383-40CB-BBC5-9E71D743F949}">
      <dgm:prSet/>
      <dgm:spPr/>
      <dgm:t>
        <a:bodyPr/>
        <a:lstStyle/>
        <a:p>
          <a:endParaRPr lang="en-US"/>
        </a:p>
      </dgm:t>
    </dgm:pt>
    <dgm:pt modelId="{E0ED16B2-B4E7-4180-B6BE-0A1B0E5B2885}" type="sibTrans" cxnId="{06E181D8-1383-40CB-BBC5-9E71D743F949}">
      <dgm:prSet/>
      <dgm:spPr/>
      <dgm:t>
        <a:bodyPr/>
        <a:lstStyle/>
        <a:p>
          <a:endParaRPr lang="en-US"/>
        </a:p>
      </dgm:t>
    </dgm:pt>
    <dgm:pt modelId="{E89E7A77-7DDD-4BFC-ADF9-CADAFAB6440C}">
      <dgm:prSet/>
      <dgm:spPr/>
      <dgm:t>
        <a:bodyPr/>
        <a:lstStyle/>
        <a:p>
          <a:r>
            <a:rPr lang="en-US"/>
            <a:t>Provide evidence for each instrument’s reliability (e.g., Cronbach’s alpha)</a:t>
          </a:r>
          <a:endParaRPr lang="en-US" dirty="0"/>
        </a:p>
      </dgm:t>
    </dgm:pt>
    <dgm:pt modelId="{6DFDC167-E406-41DE-B801-E31AE3A03612}" type="parTrans" cxnId="{8DB60183-AA98-4FA6-8276-B737B1072171}">
      <dgm:prSet/>
      <dgm:spPr/>
      <dgm:t>
        <a:bodyPr/>
        <a:lstStyle/>
        <a:p>
          <a:endParaRPr lang="en-US"/>
        </a:p>
      </dgm:t>
    </dgm:pt>
    <dgm:pt modelId="{95232E97-1142-49EB-A168-476D15150384}" type="sibTrans" cxnId="{8DB60183-AA98-4FA6-8276-B737B1072171}">
      <dgm:prSet/>
      <dgm:spPr/>
      <dgm:t>
        <a:bodyPr/>
        <a:lstStyle/>
        <a:p>
          <a:endParaRPr lang="en-US"/>
        </a:p>
      </dgm:t>
    </dgm:pt>
    <dgm:pt modelId="{719686ED-837B-465C-AEC6-02DE9BC8BC8F}" type="pres">
      <dgm:prSet presAssocID="{A48F1754-AB09-4776-90AB-3B13F53F8BBA}" presName="linear" presStyleCnt="0">
        <dgm:presLayoutVars>
          <dgm:animLvl val="lvl"/>
          <dgm:resizeHandles val="exact"/>
        </dgm:presLayoutVars>
      </dgm:prSet>
      <dgm:spPr/>
    </dgm:pt>
    <dgm:pt modelId="{6D716832-4C79-49A7-84A4-BC0B0EE55B3B}" type="pres">
      <dgm:prSet presAssocID="{3FB5508B-80F3-4D16-92DF-669CF931379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74D9B41-3F56-434D-B59B-52B74BDC2EC4}" type="pres">
      <dgm:prSet presAssocID="{3FB5508B-80F3-4D16-92DF-669CF931379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F661A02-7277-4124-8C63-9E628E8DDD56}" srcId="{A48F1754-AB09-4776-90AB-3B13F53F8BBA}" destId="{3FB5508B-80F3-4D16-92DF-669CF9313797}" srcOrd="0" destOrd="0" parTransId="{DD2F8639-12F0-441F-97B5-D78B8269E6F3}" sibTransId="{2198767C-53B0-4C35-98AD-3F2659A44C23}"/>
    <dgm:cxn modelId="{A6F9173C-18DC-4D2C-B581-2F141C8666BD}" type="presOf" srcId="{3FB5508B-80F3-4D16-92DF-669CF9313797}" destId="{6D716832-4C79-49A7-84A4-BC0B0EE55B3B}" srcOrd="0" destOrd="0" presId="urn:microsoft.com/office/officeart/2005/8/layout/vList2"/>
    <dgm:cxn modelId="{78224760-CF0B-4B05-992C-0A082A3BDC93}" type="presOf" srcId="{243232C0-FFE2-42E1-BC31-55F4AFC383A7}" destId="{D74D9B41-3F56-434D-B59B-52B74BDC2EC4}" srcOrd="0" destOrd="3" presId="urn:microsoft.com/office/officeart/2005/8/layout/vList2"/>
    <dgm:cxn modelId="{00CB1276-16C7-433A-BD5A-3BC00B6FFD29}" srcId="{D4A08109-C614-49F1-BA19-C5DC16D37AD8}" destId="{17C61417-CB30-4035-A09F-D1A9C95C1192}" srcOrd="0" destOrd="0" parTransId="{617BE794-B434-4D75-8A61-95DDE55E0886}" sibTransId="{464EC805-6513-4A19-B739-7EE4A195D85B}"/>
    <dgm:cxn modelId="{D09D367D-0574-49BA-972F-E0A18D23BD2C}" type="presOf" srcId="{0E0BF9A9-4859-4E70-98D5-B019D8AC746C}" destId="{D74D9B41-3F56-434D-B59B-52B74BDC2EC4}" srcOrd="0" destOrd="0" presId="urn:microsoft.com/office/officeart/2005/8/layout/vList2"/>
    <dgm:cxn modelId="{C319A582-08C0-42EA-8A4B-08AF7D5A82C2}" type="presOf" srcId="{17C61417-CB30-4035-A09F-D1A9C95C1192}" destId="{D74D9B41-3F56-434D-B59B-52B74BDC2EC4}" srcOrd="0" destOrd="2" presId="urn:microsoft.com/office/officeart/2005/8/layout/vList2"/>
    <dgm:cxn modelId="{8DB60183-AA98-4FA6-8276-B737B1072171}" srcId="{3FB5508B-80F3-4D16-92DF-669CF9313797}" destId="{E89E7A77-7DDD-4BFC-ADF9-CADAFAB6440C}" srcOrd="3" destOrd="0" parTransId="{6DFDC167-E406-41DE-B801-E31AE3A03612}" sibTransId="{95232E97-1142-49EB-A168-476D15150384}"/>
    <dgm:cxn modelId="{42F90485-105F-475A-A4F4-B9B4BEFBDA38}" type="presOf" srcId="{D4A08109-C614-49F1-BA19-C5DC16D37AD8}" destId="{D74D9B41-3F56-434D-B59B-52B74BDC2EC4}" srcOrd="0" destOrd="1" presId="urn:microsoft.com/office/officeart/2005/8/layout/vList2"/>
    <dgm:cxn modelId="{AA6D9496-671A-4CCA-B90F-2F1076BD9AB3}" type="presOf" srcId="{E89E7A77-7DDD-4BFC-ADF9-CADAFAB6440C}" destId="{D74D9B41-3F56-434D-B59B-52B74BDC2EC4}" srcOrd="0" destOrd="5" presId="urn:microsoft.com/office/officeart/2005/8/layout/vList2"/>
    <dgm:cxn modelId="{B4069AA8-27FB-446F-9E88-D68143E79A65}" type="presOf" srcId="{A48F1754-AB09-4776-90AB-3B13F53F8BBA}" destId="{719686ED-837B-465C-AEC6-02DE9BC8BC8F}" srcOrd="0" destOrd="0" presId="urn:microsoft.com/office/officeart/2005/8/layout/vList2"/>
    <dgm:cxn modelId="{3F4E87C2-3B1B-4E48-AAAF-16D761037C6F}" type="presOf" srcId="{AB865D87-B0A8-481C-A941-5E4287A4D4A8}" destId="{D74D9B41-3F56-434D-B59B-52B74BDC2EC4}" srcOrd="0" destOrd="4" presId="urn:microsoft.com/office/officeart/2005/8/layout/vList2"/>
    <dgm:cxn modelId="{2A6C3FCA-26F2-4BA6-B978-65DA069A52C8}" srcId="{3FB5508B-80F3-4D16-92DF-669CF9313797}" destId="{0E0BF9A9-4859-4E70-98D5-B019D8AC746C}" srcOrd="0" destOrd="0" parTransId="{1C13D025-BA59-4E58-BAC8-51527695886C}" sibTransId="{F9C0F0F2-2604-4154-B675-D256E87C09FB}"/>
    <dgm:cxn modelId="{06E181D8-1383-40CB-BBC5-9E71D743F949}" srcId="{3FB5508B-80F3-4D16-92DF-669CF9313797}" destId="{AB865D87-B0A8-481C-A941-5E4287A4D4A8}" srcOrd="2" destOrd="0" parTransId="{ED108B33-44A9-440D-8FF3-E4E3DDF36EAC}" sibTransId="{E0ED16B2-B4E7-4180-B6BE-0A1B0E5B2885}"/>
    <dgm:cxn modelId="{066AD2D9-A1C4-4A01-8CB4-9014BD9B5568}" srcId="{D4A08109-C614-49F1-BA19-C5DC16D37AD8}" destId="{243232C0-FFE2-42E1-BC31-55F4AFC383A7}" srcOrd="1" destOrd="0" parTransId="{27B541CC-430E-4A42-AFDF-643F9271F240}" sibTransId="{5FC3D127-B74A-437D-8CD6-41F4E320951B}"/>
    <dgm:cxn modelId="{F2B494EE-779E-4119-AEF8-8B937B6EF274}" srcId="{3FB5508B-80F3-4D16-92DF-669CF9313797}" destId="{D4A08109-C614-49F1-BA19-C5DC16D37AD8}" srcOrd="1" destOrd="0" parTransId="{BA9FCA76-7B6B-46B7-B969-DEA66E50D174}" sibTransId="{12FDE2DA-59B0-406F-953F-94A4E905C117}"/>
    <dgm:cxn modelId="{5E0C4F3B-5F34-42E6-9927-14E01C684025}" type="presParOf" srcId="{719686ED-837B-465C-AEC6-02DE9BC8BC8F}" destId="{6D716832-4C79-49A7-84A4-BC0B0EE55B3B}" srcOrd="0" destOrd="0" presId="urn:microsoft.com/office/officeart/2005/8/layout/vList2"/>
    <dgm:cxn modelId="{AF3570D0-7511-4B7C-BD65-920731390E52}" type="presParOf" srcId="{719686ED-837B-465C-AEC6-02DE9BC8BC8F}" destId="{D74D9B41-3F56-434D-B59B-52B74BDC2EC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48F1754-AB09-4776-90AB-3B13F53F8BB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FB5508B-80F3-4D16-92DF-669CF9313797}">
      <dgm:prSet/>
      <dgm:spPr/>
      <dgm:t>
        <a:bodyPr/>
        <a:lstStyle/>
        <a:p>
          <a:r>
            <a:rPr lang="en-US" dirty="0"/>
            <a:t>Data collection procedures</a:t>
          </a:r>
        </a:p>
      </dgm:t>
    </dgm:pt>
    <dgm:pt modelId="{DD2F8639-12F0-441F-97B5-D78B8269E6F3}" type="parTrans" cxnId="{CF661A02-7277-4124-8C63-9E628E8DDD56}">
      <dgm:prSet/>
      <dgm:spPr/>
      <dgm:t>
        <a:bodyPr/>
        <a:lstStyle/>
        <a:p>
          <a:endParaRPr lang="en-US"/>
        </a:p>
      </dgm:t>
    </dgm:pt>
    <dgm:pt modelId="{2198767C-53B0-4C35-98AD-3F2659A44C23}" type="sibTrans" cxnId="{CF661A02-7277-4124-8C63-9E628E8DDD56}">
      <dgm:prSet/>
      <dgm:spPr/>
      <dgm:t>
        <a:bodyPr/>
        <a:lstStyle/>
        <a:p>
          <a:endParaRPr lang="en-US"/>
        </a:p>
      </dgm:t>
    </dgm:pt>
    <dgm:pt modelId="{5DF5FFF5-DA02-4481-8270-7A81493696C0}">
      <dgm:prSet/>
      <dgm:spPr/>
      <dgm:t>
        <a:bodyPr/>
        <a:lstStyle/>
        <a:p>
          <a:r>
            <a:rPr lang="en-US"/>
            <a:t>Describe step-by-step how the data will be collected</a:t>
          </a:r>
          <a:endParaRPr lang="en-US" dirty="0"/>
        </a:p>
      </dgm:t>
    </dgm:pt>
    <dgm:pt modelId="{3D7ED24A-CB14-43A5-AE56-A2577CF27217}" type="parTrans" cxnId="{C0EA27C6-D545-4083-ABD1-F29BBEF6C654}">
      <dgm:prSet/>
      <dgm:spPr/>
      <dgm:t>
        <a:bodyPr/>
        <a:lstStyle/>
        <a:p>
          <a:endParaRPr lang="en-US"/>
        </a:p>
      </dgm:t>
    </dgm:pt>
    <dgm:pt modelId="{49129E19-FDF8-43E9-BFC1-91BBFAC11A09}" type="sibTrans" cxnId="{C0EA27C6-D545-4083-ABD1-F29BBEF6C654}">
      <dgm:prSet/>
      <dgm:spPr/>
      <dgm:t>
        <a:bodyPr/>
        <a:lstStyle/>
        <a:p>
          <a:endParaRPr lang="en-US"/>
        </a:p>
      </dgm:t>
    </dgm:pt>
    <dgm:pt modelId="{BD26690E-0411-4D44-9018-F2BB9D21CAF3}">
      <dgm:prSet/>
      <dgm:spPr/>
      <dgm:t>
        <a:bodyPr/>
        <a:lstStyle/>
        <a:p>
          <a:r>
            <a:rPr lang="en-US"/>
            <a:t>Should be detailed enough to be repeatable by others</a:t>
          </a:r>
          <a:endParaRPr lang="en-US" dirty="0"/>
        </a:p>
      </dgm:t>
    </dgm:pt>
    <dgm:pt modelId="{F9A334BB-BA01-46B0-8F50-F523978E7A6E}" type="parTrans" cxnId="{8889CF6A-44C5-4106-AF18-92D8550A5F16}">
      <dgm:prSet/>
      <dgm:spPr/>
      <dgm:t>
        <a:bodyPr/>
        <a:lstStyle/>
        <a:p>
          <a:endParaRPr lang="en-US"/>
        </a:p>
      </dgm:t>
    </dgm:pt>
    <dgm:pt modelId="{8CF5D512-A7FB-4813-BE5D-14299ED2EDBE}" type="sibTrans" cxnId="{8889CF6A-44C5-4106-AF18-92D8550A5F16}">
      <dgm:prSet/>
      <dgm:spPr/>
      <dgm:t>
        <a:bodyPr/>
        <a:lstStyle/>
        <a:p>
          <a:endParaRPr lang="en-US"/>
        </a:p>
      </dgm:t>
    </dgm:pt>
    <dgm:pt modelId="{8918A35B-19B8-47AF-BB0D-3B62616F4D6E}">
      <dgm:prSet/>
      <dgm:spPr/>
      <dgm:t>
        <a:bodyPr/>
        <a:lstStyle/>
        <a:p>
          <a:r>
            <a:rPr lang="en-US"/>
            <a:t>Where/how will data collection take place (in-person vs. online)?</a:t>
          </a:r>
          <a:endParaRPr lang="en-US" dirty="0"/>
        </a:p>
      </dgm:t>
    </dgm:pt>
    <dgm:pt modelId="{10E4D450-67FC-4107-A510-C9C0DDDFD20E}" type="parTrans" cxnId="{E5656D64-A40E-444E-8DFF-72EDF4C06231}">
      <dgm:prSet/>
      <dgm:spPr/>
      <dgm:t>
        <a:bodyPr/>
        <a:lstStyle/>
        <a:p>
          <a:endParaRPr lang="en-US"/>
        </a:p>
      </dgm:t>
    </dgm:pt>
    <dgm:pt modelId="{1895968C-C5D3-4EBA-BFF3-FD216E563B6A}" type="sibTrans" cxnId="{E5656D64-A40E-444E-8DFF-72EDF4C06231}">
      <dgm:prSet/>
      <dgm:spPr/>
      <dgm:t>
        <a:bodyPr/>
        <a:lstStyle/>
        <a:p>
          <a:endParaRPr lang="en-US"/>
        </a:p>
      </dgm:t>
    </dgm:pt>
    <dgm:pt modelId="{526D751B-0015-4635-8DE9-63FD6EC7BB5F}">
      <dgm:prSet/>
      <dgm:spPr/>
      <dgm:t>
        <a:bodyPr/>
        <a:lstStyle/>
        <a:p>
          <a:r>
            <a:rPr lang="en-US"/>
            <a:t>How will participants provide consent?</a:t>
          </a:r>
          <a:endParaRPr lang="en-US" dirty="0"/>
        </a:p>
      </dgm:t>
    </dgm:pt>
    <dgm:pt modelId="{6182DA70-2522-4C25-8F58-F651691D9D3F}" type="parTrans" cxnId="{5C85BCA1-C1D5-4A9A-B34E-3045F2309DE4}">
      <dgm:prSet/>
      <dgm:spPr/>
      <dgm:t>
        <a:bodyPr/>
        <a:lstStyle/>
        <a:p>
          <a:endParaRPr lang="en-US"/>
        </a:p>
      </dgm:t>
    </dgm:pt>
    <dgm:pt modelId="{DD527370-0372-4A4B-90F4-7C272CFA50B5}" type="sibTrans" cxnId="{5C85BCA1-C1D5-4A9A-B34E-3045F2309DE4}">
      <dgm:prSet/>
      <dgm:spPr/>
      <dgm:t>
        <a:bodyPr/>
        <a:lstStyle/>
        <a:p>
          <a:endParaRPr lang="en-US"/>
        </a:p>
      </dgm:t>
    </dgm:pt>
    <dgm:pt modelId="{EADF9D92-1F0B-4195-B960-B36BCD2A4AC4}">
      <dgm:prSet/>
      <dgm:spPr/>
      <dgm:t>
        <a:bodyPr/>
        <a:lstStyle/>
        <a:p>
          <a:r>
            <a:rPr lang="en-US"/>
            <a:t>How/when will each instrument be administered?</a:t>
          </a:r>
          <a:endParaRPr lang="en-US" dirty="0"/>
        </a:p>
      </dgm:t>
    </dgm:pt>
    <dgm:pt modelId="{6DBBA964-E691-45A8-AEC2-E6A3BD4E35B2}" type="parTrans" cxnId="{A90AA224-A5C7-4037-8799-0CB33F727DBB}">
      <dgm:prSet/>
      <dgm:spPr/>
      <dgm:t>
        <a:bodyPr/>
        <a:lstStyle/>
        <a:p>
          <a:endParaRPr lang="en-US"/>
        </a:p>
      </dgm:t>
    </dgm:pt>
    <dgm:pt modelId="{DEAC405F-0F12-40C7-8968-AA5B0EC0D2A8}" type="sibTrans" cxnId="{A90AA224-A5C7-4037-8799-0CB33F727DBB}">
      <dgm:prSet/>
      <dgm:spPr/>
      <dgm:t>
        <a:bodyPr/>
        <a:lstStyle/>
        <a:p>
          <a:endParaRPr lang="en-US"/>
        </a:p>
      </dgm:t>
    </dgm:pt>
    <dgm:pt modelId="{719686ED-837B-465C-AEC6-02DE9BC8BC8F}" type="pres">
      <dgm:prSet presAssocID="{A48F1754-AB09-4776-90AB-3B13F53F8BBA}" presName="linear" presStyleCnt="0">
        <dgm:presLayoutVars>
          <dgm:animLvl val="lvl"/>
          <dgm:resizeHandles val="exact"/>
        </dgm:presLayoutVars>
      </dgm:prSet>
      <dgm:spPr/>
    </dgm:pt>
    <dgm:pt modelId="{6D716832-4C79-49A7-84A4-BC0B0EE55B3B}" type="pres">
      <dgm:prSet presAssocID="{3FB5508B-80F3-4D16-92DF-669CF931379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74D9B41-3F56-434D-B59B-52B74BDC2EC4}" type="pres">
      <dgm:prSet presAssocID="{3FB5508B-80F3-4D16-92DF-669CF931379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F661A02-7277-4124-8C63-9E628E8DDD56}" srcId="{A48F1754-AB09-4776-90AB-3B13F53F8BBA}" destId="{3FB5508B-80F3-4D16-92DF-669CF9313797}" srcOrd="0" destOrd="0" parTransId="{DD2F8639-12F0-441F-97B5-D78B8269E6F3}" sibTransId="{2198767C-53B0-4C35-98AD-3F2659A44C23}"/>
    <dgm:cxn modelId="{9631841F-FD28-49DA-8F6A-476808E37C27}" type="presOf" srcId="{BD26690E-0411-4D44-9018-F2BB9D21CAF3}" destId="{D74D9B41-3F56-434D-B59B-52B74BDC2EC4}" srcOrd="0" destOrd="1" presId="urn:microsoft.com/office/officeart/2005/8/layout/vList2"/>
    <dgm:cxn modelId="{A90AA224-A5C7-4037-8799-0CB33F727DBB}" srcId="{3FB5508B-80F3-4D16-92DF-669CF9313797}" destId="{EADF9D92-1F0B-4195-B960-B36BCD2A4AC4}" srcOrd="3" destOrd="0" parTransId="{6DBBA964-E691-45A8-AEC2-E6A3BD4E35B2}" sibTransId="{DEAC405F-0F12-40C7-8968-AA5B0EC0D2A8}"/>
    <dgm:cxn modelId="{A6F9173C-18DC-4D2C-B581-2F141C8666BD}" type="presOf" srcId="{3FB5508B-80F3-4D16-92DF-669CF9313797}" destId="{6D716832-4C79-49A7-84A4-BC0B0EE55B3B}" srcOrd="0" destOrd="0" presId="urn:microsoft.com/office/officeart/2005/8/layout/vList2"/>
    <dgm:cxn modelId="{E5656D64-A40E-444E-8DFF-72EDF4C06231}" srcId="{3FB5508B-80F3-4D16-92DF-669CF9313797}" destId="{8918A35B-19B8-47AF-BB0D-3B62616F4D6E}" srcOrd="1" destOrd="0" parTransId="{10E4D450-67FC-4107-A510-C9C0DDDFD20E}" sibTransId="{1895968C-C5D3-4EBA-BFF3-FD216E563B6A}"/>
    <dgm:cxn modelId="{C9369769-F664-4553-BA43-EC4278E6EC90}" type="presOf" srcId="{EADF9D92-1F0B-4195-B960-B36BCD2A4AC4}" destId="{D74D9B41-3F56-434D-B59B-52B74BDC2EC4}" srcOrd="0" destOrd="4" presId="urn:microsoft.com/office/officeart/2005/8/layout/vList2"/>
    <dgm:cxn modelId="{8889CF6A-44C5-4106-AF18-92D8550A5F16}" srcId="{5DF5FFF5-DA02-4481-8270-7A81493696C0}" destId="{BD26690E-0411-4D44-9018-F2BB9D21CAF3}" srcOrd="0" destOrd="0" parTransId="{F9A334BB-BA01-46B0-8F50-F523978E7A6E}" sibTransId="{8CF5D512-A7FB-4813-BE5D-14299ED2EDBE}"/>
    <dgm:cxn modelId="{5C85BCA1-C1D5-4A9A-B34E-3045F2309DE4}" srcId="{3FB5508B-80F3-4D16-92DF-669CF9313797}" destId="{526D751B-0015-4635-8DE9-63FD6EC7BB5F}" srcOrd="2" destOrd="0" parTransId="{6182DA70-2522-4C25-8F58-F651691D9D3F}" sibTransId="{DD527370-0372-4A4B-90F4-7C272CFA50B5}"/>
    <dgm:cxn modelId="{B4069AA8-27FB-446F-9E88-D68143E79A65}" type="presOf" srcId="{A48F1754-AB09-4776-90AB-3B13F53F8BBA}" destId="{719686ED-837B-465C-AEC6-02DE9BC8BC8F}" srcOrd="0" destOrd="0" presId="urn:microsoft.com/office/officeart/2005/8/layout/vList2"/>
    <dgm:cxn modelId="{F4A8B7B6-44E7-4726-9953-9647FC7BE905}" type="presOf" srcId="{5DF5FFF5-DA02-4481-8270-7A81493696C0}" destId="{D74D9B41-3F56-434D-B59B-52B74BDC2EC4}" srcOrd="0" destOrd="0" presId="urn:microsoft.com/office/officeart/2005/8/layout/vList2"/>
    <dgm:cxn modelId="{C0EA27C6-D545-4083-ABD1-F29BBEF6C654}" srcId="{3FB5508B-80F3-4D16-92DF-669CF9313797}" destId="{5DF5FFF5-DA02-4481-8270-7A81493696C0}" srcOrd="0" destOrd="0" parTransId="{3D7ED24A-CB14-43A5-AE56-A2577CF27217}" sibTransId="{49129E19-FDF8-43E9-BFC1-91BBFAC11A09}"/>
    <dgm:cxn modelId="{461E08F4-CF5A-4129-8F35-4244F12C7635}" type="presOf" srcId="{526D751B-0015-4635-8DE9-63FD6EC7BB5F}" destId="{D74D9B41-3F56-434D-B59B-52B74BDC2EC4}" srcOrd="0" destOrd="3" presId="urn:microsoft.com/office/officeart/2005/8/layout/vList2"/>
    <dgm:cxn modelId="{6BD0F5FD-96E1-45EB-9C59-C95827AF6E42}" type="presOf" srcId="{8918A35B-19B8-47AF-BB0D-3B62616F4D6E}" destId="{D74D9B41-3F56-434D-B59B-52B74BDC2EC4}" srcOrd="0" destOrd="2" presId="urn:microsoft.com/office/officeart/2005/8/layout/vList2"/>
    <dgm:cxn modelId="{5E0C4F3B-5F34-42E6-9927-14E01C684025}" type="presParOf" srcId="{719686ED-837B-465C-AEC6-02DE9BC8BC8F}" destId="{6D716832-4C79-49A7-84A4-BC0B0EE55B3B}" srcOrd="0" destOrd="0" presId="urn:microsoft.com/office/officeart/2005/8/layout/vList2"/>
    <dgm:cxn modelId="{AF3570D0-7511-4B7C-BD65-920731390E52}" type="presParOf" srcId="{719686ED-837B-465C-AEC6-02DE9BC8BC8F}" destId="{D74D9B41-3F56-434D-B59B-52B74BDC2EC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80C14-6FC7-4A77-B83C-8B4657B2FC72}">
      <dsp:nvSpPr>
        <dsp:cNvPr id="0" name=""/>
        <dsp:cNvSpPr/>
      </dsp:nvSpPr>
      <dsp:spPr>
        <a:xfrm>
          <a:off x="0" y="2092"/>
          <a:ext cx="7293610" cy="10605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9981A8-0583-4324-BF3A-63ADA7BA7AFB}">
      <dsp:nvSpPr>
        <dsp:cNvPr id="0" name=""/>
        <dsp:cNvSpPr/>
      </dsp:nvSpPr>
      <dsp:spPr>
        <a:xfrm>
          <a:off x="320818" y="240717"/>
          <a:ext cx="583306" cy="5833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AA1013-B684-4026-99EA-40350F7F2734}">
      <dsp:nvSpPr>
        <dsp:cNvPr id="0" name=""/>
        <dsp:cNvSpPr/>
      </dsp:nvSpPr>
      <dsp:spPr>
        <a:xfrm>
          <a:off x="1224942" y="2092"/>
          <a:ext cx="6068667" cy="1060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242" tIns="112242" rIns="112242" bIns="112242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Statistics Solutions is a full-service dissertation consulting company providing graduate students timely, editorial support for their dissertations and scholarly projects</a:t>
          </a:r>
        </a:p>
      </dsp:txBody>
      <dsp:txXfrm>
        <a:off x="1224942" y="2092"/>
        <a:ext cx="6068667" cy="1060556"/>
      </dsp:txXfrm>
    </dsp:sp>
    <dsp:sp modelId="{39C107BD-BC9B-4A2C-908D-3085CEE82048}">
      <dsp:nvSpPr>
        <dsp:cNvPr id="0" name=""/>
        <dsp:cNvSpPr/>
      </dsp:nvSpPr>
      <dsp:spPr>
        <a:xfrm>
          <a:off x="0" y="1327788"/>
          <a:ext cx="7293610" cy="10605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7F2B52-8A76-4F12-B59F-48A83C94D942}">
      <dsp:nvSpPr>
        <dsp:cNvPr id="0" name=""/>
        <dsp:cNvSpPr/>
      </dsp:nvSpPr>
      <dsp:spPr>
        <a:xfrm>
          <a:off x="320818" y="1566413"/>
          <a:ext cx="583306" cy="5833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5FB89-4759-4AB1-97FE-68569E3E0172}">
      <dsp:nvSpPr>
        <dsp:cNvPr id="0" name=""/>
        <dsp:cNvSpPr/>
      </dsp:nvSpPr>
      <dsp:spPr>
        <a:xfrm>
          <a:off x="1224942" y="1327788"/>
          <a:ext cx="6068667" cy="1060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242" tIns="112242" rIns="112242" bIns="112242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For information about our services, receive a complementary 30-min consultation available Mon-Fri 9-5 ET:</a:t>
          </a:r>
          <a:br>
            <a:rPr lang="en-US" sz="1600" kern="1200" dirty="0"/>
          </a:br>
          <a:r>
            <a:rPr lang="en-US" sz="1600" kern="1200" dirty="0"/>
            <a:t>https://app.hubspot.com/meetings/jeanine/dissertation-consultation</a:t>
          </a:r>
        </a:p>
      </dsp:txBody>
      <dsp:txXfrm>
        <a:off x="1224942" y="1327788"/>
        <a:ext cx="6068667" cy="1060556"/>
      </dsp:txXfrm>
    </dsp:sp>
    <dsp:sp modelId="{CE2FA4EF-E3B7-4378-BB38-62D3A0471746}">
      <dsp:nvSpPr>
        <dsp:cNvPr id="0" name=""/>
        <dsp:cNvSpPr/>
      </dsp:nvSpPr>
      <dsp:spPr>
        <a:xfrm>
          <a:off x="0" y="2653484"/>
          <a:ext cx="7293610" cy="10605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DF81DE-75EB-4025-9ACE-390A19FF9EFD}">
      <dsp:nvSpPr>
        <dsp:cNvPr id="0" name=""/>
        <dsp:cNvSpPr/>
      </dsp:nvSpPr>
      <dsp:spPr>
        <a:xfrm>
          <a:off x="320818" y="2892109"/>
          <a:ext cx="583306" cy="58330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B7489-47D4-4977-BDA4-64DCAE1D1E03}">
      <dsp:nvSpPr>
        <dsp:cNvPr id="0" name=""/>
        <dsp:cNvSpPr/>
      </dsp:nvSpPr>
      <dsp:spPr>
        <a:xfrm>
          <a:off x="1224942" y="2653484"/>
          <a:ext cx="6068667" cy="1060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242" tIns="112242" rIns="112242" bIns="112242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info</a:t>
          </a:r>
          <a:r>
            <a:rPr lang="en-US" sz="1600" kern="1200" dirty="0">
              <a:solidFill>
                <a:schemeClr val="bg1"/>
              </a:solidFill>
              <a:hlinkClick xmlns:r="http://schemas.openxmlformats.org/officeDocument/2006/relationships"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@StatisticsSolutions.com</a:t>
          </a:r>
          <a:r>
            <a:rPr lang="en-US" sz="1600" kern="1200" dirty="0">
              <a:solidFill>
                <a:schemeClr val="bg1"/>
              </a:solidFill>
            </a:rPr>
            <a:t> </a:t>
          </a:r>
        </a:p>
      </dsp:txBody>
      <dsp:txXfrm>
        <a:off x="1224942" y="2653484"/>
        <a:ext cx="6068667" cy="1060556"/>
      </dsp:txXfrm>
    </dsp:sp>
    <dsp:sp modelId="{0955F1D1-C41A-484C-A831-F8D888A67AD2}">
      <dsp:nvSpPr>
        <dsp:cNvPr id="0" name=""/>
        <dsp:cNvSpPr/>
      </dsp:nvSpPr>
      <dsp:spPr>
        <a:xfrm>
          <a:off x="0" y="3979179"/>
          <a:ext cx="7293610" cy="10605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5117D4-B283-4344-A52C-8FC38D06D8D2}">
      <dsp:nvSpPr>
        <dsp:cNvPr id="0" name=""/>
        <dsp:cNvSpPr/>
      </dsp:nvSpPr>
      <dsp:spPr>
        <a:xfrm>
          <a:off x="320818" y="4217805"/>
          <a:ext cx="583306" cy="583306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B13F75-9EB6-4375-BBEC-80AA3CE0FA22}">
      <dsp:nvSpPr>
        <dsp:cNvPr id="0" name=""/>
        <dsp:cNvSpPr/>
      </dsp:nvSpPr>
      <dsp:spPr>
        <a:xfrm>
          <a:off x="1224942" y="3979179"/>
          <a:ext cx="6068667" cy="1060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242" tIns="112242" rIns="112242" bIns="112242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Phone: 877-437-8622</a:t>
          </a:r>
        </a:p>
      </dsp:txBody>
      <dsp:txXfrm>
        <a:off x="1224942" y="3979179"/>
        <a:ext cx="6068667" cy="106055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16832-4C79-49A7-84A4-BC0B0EE55B3B}">
      <dsp:nvSpPr>
        <dsp:cNvPr id="0" name=""/>
        <dsp:cNvSpPr/>
      </dsp:nvSpPr>
      <dsp:spPr>
        <a:xfrm>
          <a:off x="0" y="54284"/>
          <a:ext cx="7728267" cy="7435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Data analysis plan</a:t>
          </a:r>
        </a:p>
      </dsp:txBody>
      <dsp:txXfrm>
        <a:off x="36296" y="90580"/>
        <a:ext cx="7655675" cy="670943"/>
      </dsp:txXfrm>
    </dsp:sp>
    <dsp:sp modelId="{D74D9B41-3F56-434D-B59B-52B74BDC2EC4}">
      <dsp:nvSpPr>
        <dsp:cNvPr id="0" name=""/>
        <dsp:cNvSpPr/>
      </dsp:nvSpPr>
      <dsp:spPr>
        <a:xfrm>
          <a:off x="0" y="797819"/>
          <a:ext cx="7728267" cy="4235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372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Describe how the data will be compiled/entered into an electronic format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State the software you will use for data cleaning/analysis (e.g., SPSS)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Describe how you will clean/prepare the data for analysis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State any descriptive statistics you will conduct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Describe the analysis you will use to answer each research question/hypothesis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Describe how the assumptions of each analysis will be tested</a:t>
          </a:r>
          <a:endParaRPr lang="en-US" sz="2400" kern="1200" dirty="0"/>
        </a:p>
      </dsp:txBody>
      <dsp:txXfrm>
        <a:off x="0" y="797819"/>
        <a:ext cx="7728267" cy="42352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16832-4C79-49A7-84A4-BC0B0EE55B3B}">
      <dsp:nvSpPr>
        <dsp:cNvPr id="0" name=""/>
        <dsp:cNvSpPr/>
      </dsp:nvSpPr>
      <dsp:spPr>
        <a:xfrm>
          <a:off x="0" y="127297"/>
          <a:ext cx="7728267" cy="10073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Limitations</a:t>
          </a:r>
        </a:p>
      </dsp:txBody>
      <dsp:txXfrm>
        <a:off x="49176" y="176473"/>
        <a:ext cx="7629915" cy="909018"/>
      </dsp:txXfrm>
    </dsp:sp>
    <dsp:sp modelId="{D74D9B41-3F56-434D-B59B-52B74BDC2EC4}">
      <dsp:nvSpPr>
        <dsp:cNvPr id="0" name=""/>
        <dsp:cNvSpPr/>
      </dsp:nvSpPr>
      <dsp:spPr>
        <a:xfrm>
          <a:off x="0" y="1134667"/>
          <a:ext cx="7728267" cy="3825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372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300" kern="1200"/>
            <a:t>List limitations of your research design</a:t>
          </a:r>
          <a:endParaRPr lang="en-US" sz="3300" kern="1200" dirty="0"/>
        </a:p>
        <a:p>
          <a:pPr marL="571500" lvl="2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300" kern="1200"/>
            <a:t>Correlational studies: cannot determine cause and effect</a:t>
          </a:r>
          <a:endParaRPr lang="en-US" sz="3300" kern="1200" dirty="0"/>
        </a:p>
        <a:p>
          <a:pPr marL="571500" lvl="2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300" kern="1200"/>
            <a:t>Survey studies: response biases</a:t>
          </a:r>
          <a:endParaRPr lang="en-US" sz="3300" kern="1200" dirty="0"/>
        </a:p>
        <a:p>
          <a:pPr marL="571500" lvl="2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300" kern="1200"/>
            <a:t>Pre/post studies: attrition, testing effects, history, maturation</a:t>
          </a:r>
          <a:endParaRPr lang="en-US" sz="3300" kern="1200" dirty="0"/>
        </a:p>
        <a:p>
          <a:pPr marL="571500" lvl="2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300" kern="1200"/>
            <a:t>Experimental studies: external validity</a:t>
          </a:r>
          <a:endParaRPr lang="en-US" sz="3300" kern="1200" dirty="0"/>
        </a:p>
      </dsp:txBody>
      <dsp:txXfrm>
        <a:off x="0" y="1134667"/>
        <a:ext cx="7728267" cy="382536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16832-4C79-49A7-84A4-BC0B0EE55B3B}">
      <dsp:nvSpPr>
        <dsp:cNvPr id="0" name=""/>
        <dsp:cNvSpPr/>
      </dsp:nvSpPr>
      <dsp:spPr>
        <a:xfrm>
          <a:off x="0" y="167774"/>
          <a:ext cx="7728267" cy="8394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Ethical considerations</a:t>
          </a:r>
        </a:p>
      </dsp:txBody>
      <dsp:txXfrm>
        <a:off x="40980" y="208754"/>
        <a:ext cx="7646307" cy="757514"/>
      </dsp:txXfrm>
    </dsp:sp>
    <dsp:sp modelId="{D74D9B41-3F56-434D-B59B-52B74BDC2EC4}">
      <dsp:nvSpPr>
        <dsp:cNvPr id="0" name=""/>
        <dsp:cNvSpPr/>
      </dsp:nvSpPr>
      <dsp:spPr>
        <a:xfrm>
          <a:off x="0" y="1007249"/>
          <a:ext cx="7728267" cy="3912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372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Belmont Report Principles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IRB approval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How will participants provide informed consent?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What are the risks involved in your study (minimal or more than minimal)?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How will participants’ identities and information be protected?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How will data be stored? How will it be destroyed after the study is over?</a:t>
          </a:r>
          <a:endParaRPr lang="en-US" sz="2700" kern="1200" dirty="0"/>
        </a:p>
      </dsp:txBody>
      <dsp:txXfrm>
        <a:off x="0" y="1007249"/>
        <a:ext cx="7728267" cy="391230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80C14-6FC7-4A77-B83C-8B4657B2FC72}">
      <dsp:nvSpPr>
        <dsp:cNvPr id="0" name=""/>
        <dsp:cNvSpPr/>
      </dsp:nvSpPr>
      <dsp:spPr>
        <a:xfrm>
          <a:off x="0" y="2092"/>
          <a:ext cx="7293610" cy="10605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9981A8-0583-4324-BF3A-63ADA7BA7AFB}">
      <dsp:nvSpPr>
        <dsp:cNvPr id="0" name=""/>
        <dsp:cNvSpPr/>
      </dsp:nvSpPr>
      <dsp:spPr>
        <a:xfrm>
          <a:off x="320818" y="240717"/>
          <a:ext cx="583306" cy="5833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AA1013-B684-4026-99EA-40350F7F2734}">
      <dsp:nvSpPr>
        <dsp:cNvPr id="0" name=""/>
        <dsp:cNvSpPr/>
      </dsp:nvSpPr>
      <dsp:spPr>
        <a:xfrm>
          <a:off x="1224942" y="2092"/>
          <a:ext cx="6068667" cy="1060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242" tIns="112242" rIns="112242" bIns="112242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Statistics Solutions is a full-service dissertation consulting company providing graduate students timely, editorial support for their dissertations and scholarly projects</a:t>
          </a:r>
        </a:p>
      </dsp:txBody>
      <dsp:txXfrm>
        <a:off x="1224942" y="2092"/>
        <a:ext cx="6068667" cy="1060556"/>
      </dsp:txXfrm>
    </dsp:sp>
    <dsp:sp modelId="{39C107BD-BC9B-4A2C-908D-3085CEE82048}">
      <dsp:nvSpPr>
        <dsp:cNvPr id="0" name=""/>
        <dsp:cNvSpPr/>
      </dsp:nvSpPr>
      <dsp:spPr>
        <a:xfrm>
          <a:off x="0" y="1327788"/>
          <a:ext cx="7293610" cy="10605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7F2B52-8A76-4F12-B59F-48A83C94D942}">
      <dsp:nvSpPr>
        <dsp:cNvPr id="0" name=""/>
        <dsp:cNvSpPr/>
      </dsp:nvSpPr>
      <dsp:spPr>
        <a:xfrm>
          <a:off x="320818" y="1566413"/>
          <a:ext cx="583306" cy="5833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5FB89-4759-4AB1-97FE-68569E3E0172}">
      <dsp:nvSpPr>
        <dsp:cNvPr id="0" name=""/>
        <dsp:cNvSpPr/>
      </dsp:nvSpPr>
      <dsp:spPr>
        <a:xfrm>
          <a:off x="1224942" y="1327788"/>
          <a:ext cx="6068667" cy="1060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242" tIns="112242" rIns="112242" bIns="112242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For information about our services, receive a complementary 30-min consultation available Mon-Fri 9-5 ET:</a:t>
          </a:r>
          <a:br>
            <a:rPr lang="en-US" sz="1600" kern="1200" dirty="0"/>
          </a:br>
          <a:r>
            <a:rPr lang="en-US" sz="1600" kern="1200" dirty="0"/>
            <a:t>https://app.hubspot.com/meetings/jeanine/dissertation-consultation</a:t>
          </a:r>
        </a:p>
      </dsp:txBody>
      <dsp:txXfrm>
        <a:off x="1224942" y="1327788"/>
        <a:ext cx="6068667" cy="1060556"/>
      </dsp:txXfrm>
    </dsp:sp>
    <dsp:sp modelId="{CE2FA4EF-E3B7-4378-BB38-62D3A0471746}">
      <dsp:nvSpPr>
        <dsp:cNvPr id="0" name=""/>
        <dsp:cNvSpPr/>
      </dsp:nvSpPr>
      <dsp:spPr>
        <a:xfrm>
          <a:off x="0" y="2653484"/>
          <a:ext cx="7293610" cy="10605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DF81DE-75EB-4025-9ACE-390A19FF9EFD}">
      <dsp:nvSpPr>
        <dsp:cNvPr id="0" name=""/>
        <dsp:cNvSpPr/>
      </dsp:nvSpPr>
      <dsp:spPr>
        <a:xfrm>
          <a:off x="320818" y="2892109"/>
          <a:ext cx="583306" cy="58330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B7489-47D4-4977-BDA4-64DCAE1D1E03}">
      <dsp:nvSpPr>
        <dsp:cNvPr id="0" name=""/>
        <dsp:cNvSpPr/>
      </dsp:nvSpPr>
      <dsp:spPr>
        <a:xfrm>
          <a:off x="1224942" y="2653484"/>
          <a:ext cx="6068667" cy="1060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242" tIns="112242" rIns="112242" bIns="112242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info</a:t>
          </a:r>
          <a:r>
            <a:rPr lang="en-US" sz="1600" kern="1200" dirty="0">
              <a:solidFill>
                <a:schemeClr val="bg1"/>
              </a:solidFill>
              <a:hlinkClick xmlns:r="http://schemas.openxmlformats.org/officeDocument/2006/relationships"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@StatisticsSolutions.com</a:t>
          </a:r>
          <a:r>
            <a:rPr lang="en-US" sz="1600" kern="1200" dirty="0">
              <a:solidFill>
                <a:schemeClr val="bg1"/>
              </a:solidFill>
            </a:rPr>
            <a:t> </a:t>
          </a:r>
        </a:p>
      </dsp:txBody>
      <dsp:txXfrm>
        <a:off x="1224942" y="2653484"/>
        <a:ext cx="6068667" cy="1060556"/>
      </dsp:txXfrm>
    </dsp:sp>
    <dsp:sp modelId="{0955F1D1-C41A-484C-A831-F8D888A67AD2}">
      <dsp:nvSpPr>
        <dsp:cNvPr id="0" name=""/>
        <dsp:cNvSpPr/>
      </dsp:nvSpPr>
      <dsp:spPr>
        <a:xfrm>
          <a:off x="0" y="3979179"/>
          <a:ext cx="7293610" cy="10605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5117D4-B283-4344-A52C-8FC38D06D8D2}">
      <dsp:nvSpPr>
        <dsp:cNvPr id="0" name=""/>
        <dsp:cNvSpPr/>
      </dsp:nvSpPr>
      <dsp:spPr>
        <a:xfrm>
          <a:off x="320818" y="4217805"/>
          <a:ext cx="583306" cy="583306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B13F75-9EB6-4375-BBEC-80AA3CE0FA22}">
      <dsp:nvSpPr>
        <dsp:cNvPr id="0" name=""/>
        <dsp:cNvSpPr/>
      </dsp:nvSpPr>
      <dsp:spPr>
        <a:xfrm>
          <a:off x="1224942" y="3979179"/>
          <a:ext cx="6068667" cy="1060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242" tIns="112242" rIns="112242" bIns="112242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Phone: 877-437-8622</a:t>
          </a:r>
        </a:p>
      </dsp:txBody>
      <dsp:txXfrm>
        <a:off x="1224942" y="3979179"/>
        <a:ext cx="6068667" cy="10605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16832-4C79-49A7-84A4-BC0B0EE55B3B}">
      <dsp:nvSpPr>
        <dsp:cNvPr id="0" name=""/>
        <dsp:cNvSpPr/>
      </dsp:nvSpPr>
      <dsp:spPr>
        <a:xfrm>
          <a:off x="0" y="80249"/>
          <a:ext cx="7728267" cy="6475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Purpose of the Methodology Chapter</a:t>
          </a:r>
        </a:p>
      </dsp:txBody>
      <dsp:txXfrm>
        <a:off x="31613" y="111862"/>
        <a:ext cx="7665041" cy="584369"/>
      </dsp:txXfrm>
    </dsp:sp>
    <dsp:sp modelId="{52D89BBC-6541-4E37-AADF-E84766F8A785}">
      <dsp:nvSpPr>
        <dsp:cNvPr id="0" name=""/>
        <dsp:cNvSpPr/>
      </dsp:nvSpPr>
      <dsp:spPr>
        <a:xfrm>
          <a:off x="0" y="805604"/>
          <a:ext cx="7728267" cy="647595"/>
        </a:xfrm>
        <a:prstGeom prst="roundRect">
          <a:avLst/>
        </a:prstGeom>
        <a:solidFill>
          <a:schemeClr val="accent5">
            <a:hueOff val="393725"/>
            <a:satOff val="21144"/>
            <a:lumOff val="-7647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Components of the Chapter</a:t>
          </a:r>
        </a:p>
      </dsp:txBody>
      <dsp:txXfrm>
        <a:off x="31613" y="837217"/>
        <a:ext cx="7665041" cy="584369"/>
      </dsp:txXfrm>
    </dsp:sp>
    <dsp:sp modelId="{E29EE5BC-E105-46A7-BE3F-2EA17530EA1E}">
      <dsp:nvSpPr>
        <dsp:cNvPr id="0" name=""/>
        <dsp:cNvSpPr/>
      </dsp:nvSpPr>
      <dsp:spPr>
        <a:xfrm>
          <a:off x="0" y="1453199"/>
          <a:ext cx="7728267" cy="2906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37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Introduction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Research design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Population and sample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Instrumentation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Data collection procedures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Data analysis plan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Limitations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Ethical considerations</a:t>
          </a:r>
        </a:p>
      </dsp:txBody>
      <dsp:txXfrm>
        <a:off x="0" y="1453199"/>
        <a:ext cx="7728267" cy="2906280"/>
      </dsp:txXfrm>
    </dsp:sp>
    <dsp:sp modelId="{BC261C53-1D2F-4382-8D23-09ECB3635A45}">
      <dsp:nvSpPr>
        <dsp:cNvPr id="0" name=""/>
        <dsp:cNvSpPr/>
      </dsp:nvSpPr>
      <dsp:spPr>
        <a:xfrm>
          <a:off x="0" y="4359479"/>
          <a:ext cx="7728267" cy="647595"/>
        </a:xfrm>
        <a:prstGeom prst="roundRect">
          <a:avLst/>
        </a:prstGeom>
        <a:solidFill>
          <a:schemeClr val="accent5">
            <a:hueOff val="787450"/>
            <a:satOff val="42288"/>
            <a:lumOff val="-1529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Questions</a:t>
          </a:r>
        </a:p>
      </dsp:txBody>
      <dsp:txXfrm>
        <a:off x="31613" y="4391092"/>
        <a:ext cx="7665041" cy="5843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16832-4C79-49A7-84A4-BC0B0EE55B3B}">
      <dsp:nvSpPr>
        <dsp:cNvPr id="0" name=""/>
        <dsp:cNvSpPr/>
      </dsp:nvSpPr>
      <dsp:spPr>
        <a:xfrm>
          <a:off x="0" y="667162"/>
          <a:ext cx="7728267" cy="1193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The methodology chapter describes HOW you will be conducting your research.</a:t>
          </a:r>
        </a:p>
      </dsp:txBody>
      <dsp:txXfrm>
        <a:off x="58257" y="725419"/>
        <a:ext cx="7611753" cy="1076886"/>
      </dsp:txXfrm>
    </dsp:sp>
    <dsp:sp modelId="{FEB93F0A-FF02-416A-88FC-0A0B843B5105}">
      <dsp:nvSpPr>
        <dsp:cNvPr id="0" name=""/>
        <dsp:cNvSpPr/>
      </dsp:nvSpPr>
      <dsp:spPr>
        <a:xfrm>
          <a:off x="0" y="1946962"/>
          <a:ext cx="7728267" cy="1193400"/>
        </a:xfrm>
        <a:prstGeom prst="roundRect">
          <a:avLst/>
        </a:prstGeom>
        <a:solidFill>
          <a:schemeClr val="accent5">
            <a:hueOff val="393725"/>
            <a:satOff val="21144"/>
            <a:lumOff val="-7647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The methodology should be detailed enough that your research can be replicated by others.</a:t>
          </a:r>
          <a:endParaRPr lang="en-US" sz="3000" kern="1200" dirty="0"/>
        </a:p>
      </dsp:txBody>
      <dsp:txXfrm>
        <a:off x="58257" y="2005219"/>
        <a:ext cx="7611753" cy="1076886"/>
      </dsp:txXfrm>
    </dsp:sp>
    <dsp:sp modelId="{411FD084-AA5D-4671-899B-560878A0B887}">
      <dsp:nvSpPr>
        <dsp:cNvPr id="0" name=""/>
        <dsp:cNvSpPr/>
      </dsp:nvSpPr>
      <dsp:spPr>
        <a:xfrm>
          <a:off x="0" y="3226762"/>
          <a:ext cx="7728267" cy="1193400"/>
        </a:xfrm>
        <a:prstGeom prst="roundRect">
          <a:avLst/>
        </a:prstGeom>
        <a:solidFill>
          <a:schemeClr val="accent5">
            <a:hueOff val="787450"/>
            <a:satOff val="42288"/>
            <a:lumOff val="-1529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Check your school guidelines to determine specific requirements.</a:t>
          </a:r>
        </a:p>
      </dsp:txBody>
      <dsp:txXfrm>
        <a:off x="58257" y="3285019"/>
        <a:ext cx="7611753" cy="10768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16832-4C79-49A7-84A4-BC0B0EE55B3B}">
      <dsp:nvSpPr>
        <dsp:cNvPr id="0" name=""/>
        <dsp:cNvSpPr/>
      </dsp:nvSpPr>
      <dsp:spPr>
        <a:xfrm>
          <a:off x="0" y="31784"/>
          <a:ext cx="7728267" cy="12232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Introduction</a:t>
          </a:r>
        </a:p>
      </dsp:txBody>
      <dsp:txXfrm>
        <a:off x="59713" y="91497"/>
        <a:ext cx="7608841" cy="1103809"/>
      </dsp:txXfrm>
    </dsp:sp>
    <dsp:sp modelId="{D74D9B41-3F56-434D-B59B-52B74BDC2EC4}">
      <dsp:nvSpPr>
        <dsp:cNvPr id="0" name=""/>
        <dsp:cNvSpPr/>
      </dsp:nvSpPr>
      <dsp:spPr>
        <a:xfrm>
          <a:off x="0" y="1255019"/>
          <a:ext cx="7728267" cy="3800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372" tIns="64770" rIns="362712" bIns="6477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000" kern="1200"/>
            <a:t>Restate the study purpose and/or problem statement</a:t>
          </a:r>
          <a:endParaRPr lang="en-US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000" kern="1200"/>
            <a:t>State the research questions and/or hypotheses</a:t>
          </a:r>
          <a:endParaRPr lang="en-US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000" kern="1200"/>
            <a:t>Preview/outline the sections of the chapter</a:t>
          </a:r>
          <a:endParaRPr lang="en-US" sz="4000" kern="1200" dirty="0"/>
        </a:p>
      </dsp:txBody>
      <dsp:txXfrm>
        <a:off x="0" y="1255019"/>
        <a:ext cx="7728267" cy="38005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16832-4C79-49A7-84A4-BC0B0EE55B3B}">
      <dsp:nvSpPr>
        <dsp:cNvPr id="0" name=""/>
        <dsp:cNvSpPr/>
      </dsp:nvSpPr>
      <dsp:spPr>
        <a:xfrm>
          <a:off x="0" y="269699"/>
          <a:ext cx="7728267" cy="9833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Research design</a:t>
          </a:r>
        </a:p>
      </dsp:txBody>
      <dsp:txXfrm>
        <a:off x="48005" y="317704"/>
        <a:ext cx="7632257" cy="887374"/>
      </dsp:txXfrm>
    </dsp:sp>
    <dsp:sp modelId="{D74D9B41-3F56-434D-B59B-52B74BDC2EC4}">
      <dsp:nvSpPr>
        <dsp:cNvPr id="0" name=""/>
        <dsp:cNvSpPr/>
      </dsp:nvSpPr>
      <dsp:spPr>
        <a:xfrm>
          <a:off x="0" y="1253084"/>
          <a:ext cx="7728267" cy="3564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372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/>
            <a:t>State the research design you have selected</a:t>
          </a:r>
          <a:endParaRPr lang="en-US" sz="3200" kern="1200" dirty="0"/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/>
            <a:t>e.g., correlational, experimental, quasi-experimental, causal comparative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/>
            <a:t>Explain why the design was selected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/>
            <a:t>Explain why other designs were NOT selected</a:t>
          </a:r>
          <a:endParaRPr lang="en-US" sz="3200" kern="1200" dirty="0"/>
        </a:p>
      </dsp:txBody>
      <dsp:txXfrm>
        <a:off x="0" y="1253084"/>
        <a:ext cx="7728267" cy="35645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16832-4C79-49A7-84A4-BC0B0EE55B3B}">
      <dsp:nvSpPr>
        <dsp:cNvPr id="0" name=""/>
        <dsp:cNvSpPr/>
      </dsp:nvSpPr>
      <dsp:spPr>
        <a:xfrm>
          <a:off x="0" y="39997"/>
          <a:ext cx="7728267" cy="11033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Population</a:t>
          </a:r>
        </a:p>
      </dsp:txBody>
      <dsp:txXfrm>
        <a:off x="53859" y="93856"/>
        <a:ext cx="7620549" cy="995592"/>
      </dsp:txXfrm>
    </dsp:sp>
    <dsp:sp modelId="{D74D9B41-3F56-434D-B59B-52B74BDC2EC4}">
      <dsp:nvSpPr>
        <dsp:cNvPr id="0" name=""/>
        <dsp:cNvSpPr/>
      </dsp:nvSpPr>
      <dsp:spPr>
        <a:xfrm>
          <a:off x="0" y="1143307"/>
          <a:ext cx="7728267" cy="3904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372" tIns="58420" rIns="327152" bIns="584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600" kern="1200"/>
            <a:t>The </a:t>
          </a:r>
          <a:r>
            <a:rPr lang="en-US" sz="3600" b="1" kern="1200"/>
            <a:t>population</a:t>
          </a:r>
          <a:r>
            <a:rPr lang="en-US" sz="3600" kern="1200"/>
            <a:t> is the broad group of individuals/people that your results are intended to generalize to</a:t>
          </a:r>
          <a:endParaRPr 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600" kern="1200"/>
            <a:t>State the population of interest</a:t>
          </a:r>
          <a:endParaRPr 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600" kern="1200"/>
            <a:t>Describe the characteristics of the population and provide an estimate of the population size (if possible)</a:t>
          </a:r>
          <a:endParaRPr lang="en-US" sz="3600" kern="1200" dirty="0"/>
        </a:p>
      </dsp:txBody>
      <dsp:txXfrm>
        <a:off x="0" y="1143307"/>
        <a:ext cx="7728267" cy="39040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16832-4C79-49A7-84A4-BC0B0EE55B3B}">
      <dsp:nvSpPr>
        <dsp:cNvPr id="0" name=""/>
        <dsp:cNvSpPr/>
      </dsp:nvSpPr>
      <dsp:spPr>
        <a:xfrm>
          <a:off x="0" y="167774"/>
          <a:ext cx="7728267" cy="8394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Sample</a:t>
          </a:r>
        </a:p>
      </dsp:txBody>
      <dsp:txXfrm>
        <a:off x="40980" y="208754"/>
        <a:ext cx="7646307" cy="757514"/>
      </dsp:txXfrm>
    </dsp:sp>
    <dsp:sp modelId="{D74D9B41-3F56-434D-B59B-52B74BDC2EC4}">
      <dsp:nvSpPr>
        <dsp:cNvPr id="0" name=""/>
        <dsp:cNvSpPr/>
      </dsp:nvSpPr>
      <dsp:spPr>
        <a:xfrm>
          <a:off x="0" y="1007249"/>
          <a:ext cx="7728267" cy="3912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372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The </a:t>
          </a:r>
          <a:r>
            <a:rPr lang="en-US" sz="2700" b="1" kern="1200"/>
            <a:t>sample</a:t>
          </a:r>
          <a:r>
            <a:rPr lang="en-US" sz="2700" kern="1200"/>
            <a:t> includes the individuals/people selected from the population who will participate in your study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Describe your sampling strategy/technique</a:t>
          </a:r>
          <a:endParaRPr lang="en-US" sz="2700" kern="1200" dirty="0"/>
        </a:p>
        <a:p>
          <a:pPr marL="457200" lvl="2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e.g., random sampling, convenience sampling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Describe how the sample will be selected from the population and recruited into your study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Calculate and state your target sample size</a:t>
          </a:r>
          <a:endParaRPr lang="en-US" sz="2700" kern="1200" dirty="0"/>
        </a:p>
        <a:p>
          <a:pPr marL="457200" lvl="2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Use power analysis to calculate this!</a:t>
          </a:r>
          <a:endParaRPr lang="en-US" sz="2700" kern="1200" dirty="0"/>
        </a:p>
      </dsp:txBody>
      <dsp:txXfrm>
        <a:off x="0" y="1007249"/>
        <a:ext cx="7728267" cy="39123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16832-4C79-49A7-84A4-BC0B0EE55B3B}">
      <dsp:nvSpPr>
        <dsp:cNvPr id="0" name=""/>
        <dsp:cNvSpPr/>
      </dsp:nvSpPr>
      <dsp:spPr>
        <a:xfrm>
          <a:off x="0" y="62631"/>
          <a:ext cx="7728267" cy="8634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Instrumentation</a:t>
          </a:r>
        </a:p>
      </dsp:txBody>
      <dsp:txXfrm>
        <a:off x="42151" y="104782"/>
        <a:ext cx="7643965" cy="779158"/>
      </dsp:txXfrm>
    </dsp:sp>
    <dsp:sp modelId="{D74D9B41-3F56-434D-B59B-52B74BDC2EC4}">
      <dsp:nvSpPr>
        <dsp:cNvPr id="0" name=""/>
        <dsp:cNvSpPr/>
      </dsp:nvSpPr>
      <dsp:spPr>
        <a:xfrm>
          <a:off x="0" y="926091"/>
          <a:ext cx="7728267" cy="409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372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State the instruments that you will use to measure each variable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Describe each instrument</a:t>
          </a:r>
          <a:endParaRPr lang="en-US" sz="2800" kern="1200" dirty="0"/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How many items/questions?</a:t>
          </a:r>
          <a:endParaRPr lang="en-US" sz="2800" kern="1200" dirty="0"/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Response scale and scoring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Provide evidence for each instrument’s validity (e.g., factor analysis)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Provide evidence for each instrument’s reliability (e.g., Cronbach’s alpha)</a:t>
          </a:r>
          <a:endParaRPr lang="en-US" sz="2800" kern="1200" dirty="0"/>
        </a:p>
      </dsp:txBody>
      <dsp:txXfrm>
        <a:off x="0" y="926091"/>
        <a:ext cx="7728267" cy="40986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16832-4C79-49A7-84A4-BC0B0EE55B3B}">
      <dsp:nvSpPr>
        <dsp:cNvPr id="0" name=""/>
        <dsp:cNvSpPr/>
      </dsp:nvSpPr>
      <dsp:spPr>
        <a:xfrm>
          <a:off x="0" y="32009"/>
          <a:ext cx="7728267" cy="8874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Data collection procedures</a:t>
          </a:r>
        </a:p>
      </dsp:txBody>
      <dsp:txXfrm>
        <a:off x="43321" y="75330"/>
        <a:ext cx="7641625" cy="800803"/>
      </dsp:txXfrm>
    </dsp:sp>
    <dsp:sp modelId="{D74D9B41-3F56-434D-B59B-52B74BDC2EC4}">
      <dsp:nvSpPr>
        <dsp:cNvPr id="0" name=""/>
        <dsp:cNvSpPr/>
      </dsp:nvSpPr>
      <dsp:spPr>
        <a:xfrm>
          <a:off x="0" y="919454"/>
          <a:ext cx="7728267" cy="4135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372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900" kern="1200"/>
            <a:t>Describe step-by-step how the data will be collected</a:t>
          </a:r>
          <a:endParaRPr lang="en-US" sz="2900" kern="1200" dirty="0"/>
        </a:p>
        <a:p>
          <a:pPr marL="571500" lvl="2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900" kern="1200"/>
            <a:t>Should be detailed enough to be repeatable by others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900" kern="1200"/>
            <a:t>Where/how will data collection take place (in-person vs. online)?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900" kern="1200"/>
            <a:t>How will participants provide consent?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900" kern="1200"/>
            <a:t>How/when will each instrument be administered?</a:t>
          </a:r>
          <a:endParaRPr lang="en-US" sz="2900" kern="1200" dirty="0"/>
        </a:p>
      </dsp:txBody>
      <dsp:txXfrm>
        <a:off x="0" y="919454"/>
        <a:ext cx="7728267" cy="4135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59C53-9EC6-4022-BF3E-3423B3D5AB7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A4C23-CB07-4998-8782-DE9CD708B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45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7912-10D1-4AB2-990B-64481E8C0478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0F96-5BA8-42DC-92EC-CCDC46008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7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7912-10D1-4AB2-990B-64481E8C0478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0F96-5BA8-42DC-92EC-CCDC46008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4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7912-10D1-4AB2-990B-64481E8C0478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0F96-5BA8-42DC-92EC-CCDC46008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7912-10D1-4AB2-990B-64481E8C0478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0F96-5BA8-42DC-92EC-CCDC46008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0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7912-10D1-4AB2-990B-64481E8C0478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0F96-5BA8-42DC-92EC-CCDC46008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08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7912-10D1-4AB2-990B-64481E8C0478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0F96-5BA8-42DC-92EC-CCDC46008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3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7912-10D1-4AB2-990B-64481E8C0478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0F96-5BA8-42DC-92EC-CCDC46008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0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7912-10D1-4AB2-990B-64481E8C0478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0F96-5BA8-42DC-92EC-CCDC46008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1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7912-10D1-4AB2-990B-64481E8C0478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0F96-5BA8-42DC-92EC-CCDC46008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3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7912-10D1-4AB2-990B-64481E8C0478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0F96-5BA8-42DC-92EC-CCDC46008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9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7912-10D1-4AB2-990B-64481E8C0478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0F96-5BA8-42DC-92EC-CCDC46008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7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6D7912-10D1-4AB2-990B-64481E8C0478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CBB30F96-5BA8-42DC-92EC-CCDC46008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6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1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5D282-AD45-47B4-906F-DC2A1846F3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Components of a Quantitative Methodology Chapter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E3D48-E818-4AD3-8918-3FD930D56D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4B1534A2-029E-4540-B312-552F67E74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802" y="2652311"/>
            <a:ext cx="2787198" cy="155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284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FD6F9-B5F6-4808-80A6-94D2A8F11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Components of the Methodology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818575-6170-4154-A85B-1A8FC7EA0B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25939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6B226716-9EF8-4230-9F63-02CD6A94F1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9" y="6195527"/>
            <a:ext cx="908054" cy="5060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C4185C9-10CC-451B-8C9E-06EFBD401F9C}"/>
              </a:ext>
            </a:extLst>
          </p:cNvPr>
          <p:cNvSpPr txBox="1"/>
          <p:nvPr/>
        </p:nvSpPr>
        <p:spPr>
          <a:xfrm>
            <a:off x="4493609" y="6263902"/>
            <a:ext cx="62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Need help with your dissertation? Call 727-442-4290</a:t>
            </a:r>
          </a:p>
        </p:txBody>
      </p:sp>
    </p:spTree>
    <p:extLst>
      <p:ext uri="{BB962C8B-B14F-4D97-AF65-F5344CB8AC3E}">
        <p14:creationId xmlns:p14="http://schemas.microsoft.com/office/powerpoint/2010/main" val="1796540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FD6F9-B5F6-4808-80A6-94D2A8F11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Components of the Methodology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818575-6170-4154-A85B-1A8FC7EA0B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289600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6B226716-9EF8-4230-9F63-02CD6A94F1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9" y="6195527"/>
            <a:ext cx="908054" cy="5060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C4185C9-10CC-451B-8C9E-06EFBD401F9C}"/>
              </a:ext>
            </a:extLst>
          </p:cNvPr>
          <p:cNvSpPr txBox="1"/>
          <p:nvPr/>
        </p:nvSpPr>
        <p:spPr>
          <a:xfrm>
            <a:off x="4493609" y="6263902"/>
            <a:ext cx="62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Need help with your dissertation? Call 727-442-4290</a:t>
            </a:r>
          </a:p>
        </p:txBody>
      </p:sp>
    </p:spTree>
    <p:extLst>
      <p:ext uri="{BB962C8B-B14F-4D97-AF65-F5344CB8AC3E}">
        <p14:creationId xmlns:p14="http://schemas.microsoft.com/office/powerpoint/2010/main" val="67614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FD6F9-B5F6-4808-80A6-94D2A8F11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Components of the Methodology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818575-6170-4154-A85B-1A8FC7EA0B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601972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6B226716-9EF8-4230-9F63-02CD6A94F1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9" y="6195527"/>
            <a:ext cx="908054" cy="5060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C4185C9-10CC-451B-8C9E-06EFBD401F9C}"/>
              </a:ext>
            </a:extLst>
          </p:cNvPr>
          <p:cNvSpPr txBox="1"/>
          <p:nvPr/>
        </p:nvSpPr>
        <p:spPr>
          <a:xfrm>
            <a:off x="4493609" y="6263902"/>
            <a:ext cx="62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Need help with your dissertation? Call 727-442-4290</a:t>
            </a:r>
          </a:p>
        </p:txBody>
      </p:sp>
    </p:spTree>
    <p:extLst>
      <p:ext uri="{BB962C8B-B14F-4D97-AF65-F5344CB8AC3E}">
        <p14:creationId xmlns:p14="http://schemas.microsoft.com/office/powerpoint/2010/main" val="4005504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FD6F9-B5F6-4808-80A6-94D2A8F11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Components of the Methodology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818575-6170-4154-A85B-1A8FC7EA0B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588593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6B226716-9EF8-4230-9F63-02CD6A94F1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9" y="6195527"/>
            <a:ext cx="908054" cy="5060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C4185C9-10CC-451B-8C9E-06EFBD401F9C}"/>
              </a:ext>
            </a:extLst>
          </p:cNvPr>
          <p:cNvSpPr txBox="1"/>
          <p:nvPr/>
        </p:nvSpPr>
        <p:spPr>
          <a:xfrm>
            <a:off x="4493609" y="6263902"/>
            <a:ext cx="62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Need help with your dissertation? Call 727-442-4290</a:t>
            </a:r>
          </a:p>
        </p:txBody>
      </p:sp>
    </p:spTree>
    <p:extLst>
      <p:ext uri="{BB962C8B-B14F-4D97-AF65-F5344CB8AC3E}">
        <p14:creationId xmlns:p14="http://schemas.microsoft.com/office/powerpoint/2010/main" val="1905619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AAD8036-96D8-496C-8006-37ACA5AD8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A4CBA9-3463-4C65-BF46-6B6C50E7F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10C41E-ABE6-4B46-AA89-3102BA60D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5775" y="1123837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Additional Support 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CEED6C-D39C-40AA-B89E-52C3FA5A7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CE40AA0-1122-481F-A2B9-D1381AF17F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66647" y="933854"/>
          <a:ext cx="7293610" cy="504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47E968F9-9881-4DE7-8D45-4975B0203B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0238" y="6219284"/>
            <a:ext cx="908054" cy="50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93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AAD8036-96D8-496C-8006-37ACA5AD8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A4CBA9-3463-4C65-BF46-6B6C50E7F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10C41E-ABE6-4B46-AA89-3102BA60D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5775" y="1123837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Additional Support 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CEED6C-D39C-40AA-B89E-52C3FA5A7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CE40AA0-1122-481F-A2B9-D1381AF17F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786231"/>
              </p:ext>
            </p:extLst>
          </p:nvPr>
        </p:nvGraphicFramePr>
        <p:xfrm>
          <a:off x="866647" y="933854"/>
          <a:ext cx="7293610" cy="504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47E968F9-9881-4DE7-8D45-4975B0203B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0238" y="6219284"/>
            <a:ext cx="908054" cy="50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095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FD6F9-B5F6-4808-80A6-94D2A8F11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818575-6170-4154-A85B-1A8FC7EA0B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956058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6B226716-9EF8-4230-9F63-02CD6A94F1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9" y="6195527"/>
            <a:ext cx="908054" cy="5060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C4185C9-10CC-451B-8C9E-06EFBD401F9C}"/>
              </a:ext>
            </a:extLst>
          </p:cNvPr>
          <p:cNvSpPr txBox="1"/>
          <p:nvPr/>
        </p:nvSpPr>
        <p:spPr>
          <a:xfrm>
            <a:off x="4493609" y="6263902"/>
            <a:ext cx="62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Need help with your dissertation? Call 727-442-4290</a:t>
            </a:r>
          </a:p>
        </p:txBody>
      </p:sp>
    </p:spTree>
    <p:extLst>
      <p:ext uri="{BB962C8B-B14F-4D97-AF65-F5344CB8AC3E}">
        <p14:creationId xmlns:p14="http://schemas.microsoft.com/office/powerpoint/2010/main" val="3740509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FD6F9-B5F6-4808-80A6-94D2A8F11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Purpose of the Methodology Chapter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818575-6170-4154-A85B-1A8FC7EA0B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666793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6B226716-9EF8-4230-9F63-02CD6A94F1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9" y="6195527"/>
            <a:ext cx="908054" cy="5060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C4185C9-10CC-451B-8C9E-06EFBD401F9C}"/>
              </a:ext>
            </a:extLst>
          </p:cNvPr>
          <p:cNvSpPr txBox="1"/>
          <p:nvPr/>
        </p:nvSpPr>
        <p:spPr>
          <a:xfrm>
            <a:off x="4493609" y="6263902"/>
            <a:ext cx="62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Need help with your dissertation? Call 727-442-4290</a:t>
            </a:r>
          </a:p>
        </p:txBody>
      </p:sp>
    </p:spTree>
    <p:extLst>
      <p:ext uri="{BB962C8B-B14F-4D97-AF65-F5344CB8AC3E}">
        <p14:creationId xmlns:p14="http://schemas.microsoft.com/office/powerpoint/2010/main" val="1206869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FD6F9-B5F6-4808-80A6-94D2A8F11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Components of the Methodology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818575-6170-4154-A85B-1A8FC7EA0B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463242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6B226716-9EF8-4230-9F63-02CD6A94F1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9" y="6195527"/>
            <a:ext cx="908054" cy="5060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C4185C9-10CC-451B-8C9E-06EFBD401F9C}"/>
              </a:ext>
            </a:extLst>
          </p:cNvPr>
          <p:cNvSpPr txBox="1"/>
          <p:nvPr/>
        </p:nvSpPr>
        <p:spPr>
          <a:xfrm>
            <a:off x="4493609" y="6263902"/>
            <a:ext cx="62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Need help with your dissertation? Call 727-442-4290</a:t>
            </a:r>
          </a:p>
        </p:txBody>
      </p:sp>
    </p:spTree>
    <p:extLst>
      <p:ext uri="{BB962C8B-B14F-4D97-AF65-F5344CB8AC3E}">
        <p14:creationId xmlns:p14="http://schemas.microsoft.com/office/powerpoint/2010/main" val="322903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FD6F9-B5F6-4808-80A6-94D2A8F11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Components of the Methodology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818575-6170-4154-A85B-1A8FC7EA0B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915630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6B226716-9EF8-4230-9F63-02CD6A94F1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9" y="6195527"/>
            <a:ext cx="908054" cy="5060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C4185C9-10CC-451B-8C9E-06EFBD401F9C}"/>
              </a:ext>
            </a:extLst>
          </p:cNvPr>
          <p:cNvSpPr txBox="1"/>
          <p:nvPr/>
        </p:nvSpPr>
        <p:spPr>
          <a:xfrm>
            <a:off x="4493609" y="6263902"/>
            <a:ext cx="62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Need help with your dissertation? Call 727-442-4290</a:t>
            </a:r>
          </a:p>
        </p:txBody>
      </p:sp>
    </p:spTree>
    <p:extLst>
      <p:ext uri="{BB962C8B-B14F-4D97-AF65-F5344CB8AC3E}">
        <p14:creationId xmlns:p14="http://schemas.microsoft.com/office/powerpoint/2010/main" val="354514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FD6F9-B5F6-4808-80A6-94D2A8F11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Components of the Methodology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818575-6170-4154-A85B-1A8FC7EA0B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239619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6B226716-9EF8-4230-9F63-02CD6A94F1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9" y="6195527"/>
            <a:ext cx="908054" cy="5060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C4185C9-10CC-451B-8C9E-06EFBD401F9C}"/>
              </a:ext>
            </a:extLst>
          </p:cNvPr>
          <p:cNvSpPr txBox="1"/>
          <p:nvPr/>
        </p:nvSpPr>
        <p:spPr>
          <a:xfrm>
            <a:off x="4493609" y="6263902"/>
            <a:ext cx="62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Need help with your dissertation? Call 727-442-4290</a:t>
            </a:r>
          </a:p>
        </p:txBody>
      </p:sp>
    </p:spTree>
    <p:extLst>
      <p:ext uri="{BB962C8B-B14F-4D97-AF65-F5344CB8AC3E}">
        <p14:creationId xmlns:p14="http://schemas.microsoft.com/office/powerpoint/2010/main" val="1844138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FD6F9-B5F6-4808-80A6-94D2A8F11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Components of the Methodology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818575-6170-4154-A85B-1A8FC7EA0B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760833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6B226716-9EF8-4230-9F63-02CD6A94F1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9" y="6195527"/>
            <a:ext cx="908054" cy="5060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C4185C9-10CC-451B-8C9E-06EFBD401F9C}"/>
              </a:ext>
            </a:extLst>
          </p:cNvPr>
          <p:cNvSpPr txBox="1"/>
          <p:nvPr/>
        </p:nvSpPr>
        <p:spPr>
          <a:xfrm>
            <a:off x="4493609" y="6263902"/>
            <a:ext cx="62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Need help with your dissertation? Call 727-442-4290</a:t>
            </a:r>
          </a:p>
        </p:txBody>
      </p:sp>
    </p:spTree>
    <p:extLst>
      <p:ext uri="{BB962C8B-B14F-4D97-AF65-F5344CB8AC3E}">
        <p14:creationId xmlns:p14="http://schemas.microsoft.com/office/powerpoint/2010/main" val="1770633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FD6F9-B5F6-4808-80A6-94D2A8F11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Components of the Methodology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818575-6170-4154-A85B-1A8FC7EA0B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584264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6B226716-9EF8-4230-9F63-02CD6A94F1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9" y="6195527"/>
            <a:ext cx="908054" cy="5060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C4185C9-10CC-451B-8C9E-06EFBD401F9C}"/>
              </a:ext>
            </a:extLst>
          </p:cNvPr>
          <p:cNvSpPr txBox="1"/>
          <p:nvPr/>
        </p:nvSpPr>
        <p:spPr>
          <a:xfrm>
            <a:off x="4493609" y="6263902"/>
            <a:ext cx="62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Need help with your dissertation? Call 727-442-4290</a:t>
            </a:r>
          </a:p>
        </p:txBody>
      </p:sp>
    </p:spTree>
    <p:extLst>
      <p:ext uri="{BB962C8B-B14F-4D97-AF65-F5344CB8AC3E}">
        <p14:creationId xmlns:p14="http://schemas.microsoft.com/office/powerpoint/2010/main" val="400756421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1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4D8890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755</Words>
  <Application>Microsoft Office PowerPoint</Application>
  <PresentationFormat>Widescreen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Corbel</vt:lpstr>
      <vt:lpstr>Wingdings 2</vt:lpstr>
      <vt:lpstr>Frame</vt:lpstr>
      <vt:lpstr>Components of a Quantitative Methodology Chapter</vt:lpstr>
      <vt:lpstr>Additional Support  </vt:lpstr>
      <vt:lpstr>Overview</vt:lpstr>
      <vt:lpstr>Purpose of the Methodology Chapter</vt:lpstr>
      <vt:lpstr>Components of the Methodology</vt:lpstr>
      <vt:lpstr>Components of the Methodology</vt:lpstr>
      <vt:lpstr>Components of the Methodology</vt:lpstr>
      <vt:lpstr>Components of the Methodology</vt:lpstr>
      <vt:lpstr>Components of the Methodology</vt:lpstr>
      <vt:lpstr>Components of the Methodology</vt:lpstr>
      <vt:lpstr>Components of the Methodology</vt:lpstr>
      <vt:lpstr>Components of the Methodology</vt:lpstr>
      <vt:lpstr>Components of the Methodology</vt:lpstr>
      <vt:lpstr>Additional Support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Melissa Moran</dc:creator>
  <cp:lastModifiedBy>Registered User</cp:lastModifiedBy>
  <cp:revision>7</cp:revision>
  <dcterms:created xsi:type="dcterms:W3CDTF">2020-11-07T14:17:16Z</dcterms:created>
  <dcterms:modified xsi:type="dcterms:W3CDTF">2020-11-20T14:18:26Z</dcterms:modified>
</cp:coreProperties>
</file>