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9" r:id="rId5"/>
    <p:sldId id="260" r:id="rId6"/>
    <p:sldId id="259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0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135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0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7159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24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40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3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0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6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1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EBC3B-26CF-4696-B86E-66D31C7754BF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29BDCC-9090-4BC2-B5C3-B0A9BF86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6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CD3F-8AC3-486B-ADEA-A5A6E551E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Analysis:</a:t>
            </a:r>
            <a:br>
              <a:rPr lang="en-US" dirty="0"/>
            </a:br>
            <a:r>
              <a:rPr lang="en-US" dirty="0"/>
              <a:t>Determining Sample Size for Quantitative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9A5BE-97D4-4F7D-93A4-31FEE9F9C6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28, 2020</a:t>
            </a:r>
          </a:p>
        </p:txBody>
      </p:sp>
    </p:spTree>
    <p:extLst>
      <p:ext uri="{BB962C8B-B14F-4D97-AF65-F5344CB8AC3E}">
        <p14:creationId xmlns:p14="http://schemas.microsoft.com/office/powerpoint/2010/main" val="45355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CA44-4508-4161-A9A5-383CCBF1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t</a:t>
            </a:r>
            <a:r>
              <a:rPr lang="en-US" dirty="0"/>
              <a:t>-tests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C4C70-D389-4861-9B22-B029901E6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24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ECDAC-A63B-4D2D-8AE3-F0133345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Analysis of Variance (ANOVA)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26714-709A-4CC3-8DC7-1034E09E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9BCC6-80A0-46C9-B6AA-F4E8C162A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27668-79A2-4C93-AB8C-1EECCDA7F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21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3DEA-6FC0-42C4-B816-DDD75B4C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F5822-30BC-4CF6-9C81-164AF782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the type of analysis I am doing is not in G*Power?</a:t>
            </a:r>
          </a:p>
          <a:p>
            <a:pPr lvl="1"/>
            <a:r>
              <a:rPr lang="en-US" dirty="0"/>
              <a:t>Factor analysis</a:t>
            </a:r>
          </a:p>
          <a:p>
            <a:pPr lvl="1"/>
            <a:r>
              <a:rPr lang="en-US" dirty="0"/>
              <a:t>Structural equation modeling</a:t>
            </a:r>
          </a:p>
          <a:p>
            <a:r>
              <a:rPr lang="en-US" dirty="0"/>
              <a:t>“Rules of thumb” (participant to variable ratio)</a:t>
            </a:r>
          </a:p>
          <a:p>
            <a:r>
              <a:rPr lang="en-US" dirty="0"/>
              <a:t>Simulation studies (Monte Carlo analysis)</a:t>
            </a:r>
          </a:p>
          <a:p>
            <a:pPr lv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Wolf, E. J., Harrington, K. M., Clark, S. L., &amp; Miller, M. W. (2013). Sample size requirements for structural equation models: An evaluation of power, bias, and solution propriety.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Educational and psychological measurement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(6), 913-934.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9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3CF1-7628-442E-B9C6-FE217FFB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Interested in additional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069E4-5FCD-4E89-A506-EE9A6E243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a consultation to learn more about what we offer:</a:t>
            </a:r>
          </a:p>
          <a:p>
            <a:pPr lvl="1"/>
            <a:r>
              <a:rPr lang="en-US" dirty="0"/>
              <a:t>https://app.hubspot.com/meetings/jeanine/dissertation-consultation</a:t>
            </a:r>
          </a:p>
        </p:txBody>
      </p:sp>
    </p:spTree>
    <p:extLst>
      <p:ext uri="{BB962C8B-B14F-4D97-AF65-F5344CB8AC3E}">
        <p14:creationId xmlns:p14="http://schemas.microsoft.com/office/powerpoint/2010/main" val="400347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FAC8-296F-4A13-AECA-FE2AA92A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6795C-D70A-49D9-8846-83B102186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0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72EF5-2A4E-41F5-9050-CD734500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B9502-A0D5-4A69-9E97-D47A9EA09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sample size important?</a:t>
            </a:r>
          </a:p>
          <a:p>
            <a:r>
              <a:rPr lang="en-US" dirty="0"/>
              <a:t>What is statistical power? What is a power analysis?</a:t>
            </a:r>
          </a:p>
          <a:p>
            <a:r>
              <a:rPr lang="en-US" dirty="0"/>
              <a:t>Basics of G*Power</a:t>
            </a:r>
          </a:p>
          <a:p>
            <a:r>
              <a:rPr lang="en-US" dirty="0"/>
              <a:t>Power analysis examples</a:t>
            </a:r>
          </a:p>
          <a:p>
            <a:r>
              <a:rPr lang="en-US" dirty="0"/>
              <a:t>Sample size calculation for advanced analyses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09470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84676-F0D1-4059-8CAE-71B7DE30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sample size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B8E84-14E6-4D7C-98CE-5B2EBAB83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find statistically significant results depends on sample size.</a:t>
            </a:r>
          </a:p>
          <a:p>
            <a:pPr lvl="1"/>
            <a:r>
              <a:rPr lang="en-US" dirty="0"/>
              <a:t>Higher sample size = greater chance that results will be significant</a:t>
            </a:r>
          </a:p>
          <a:p>
            <a:pPr lvl="1"/>
            <a:r>
              <a:rPr lang="en-US" dirty="0"/>
              <a:t>Lower sample size = lower chance that results will be significant</a:t>
            </a:r>
          </a:p>
          <a:p>
            <a:r>
              <a:rPr lang="en-US" dirty="0"/>
              <a:t>Increasing your sample size will increase the “sensitivity” of your statistical test.</a:t>
            </a:r>
          </a:p>
          <a:p>
            <a:r>
              <a:rPr lang="en-US" dirty="0"/>
              <a:t>If you do not have a large enough sample, important effects/differences may go undetected.</a:t>
            </a:r>
          </a:p>
        </p:txBody>
      </p:sp>
    </p:spTree>
    <p:extLst>
      <p:ext uri="{BB962C8B-B14F-4D97-AF65-F5344CB8AC3E}">
        <p14:creationId xmlns:p14="http://schemas.microsoft.com/office/powerpoint/2010/main" val="132672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84676-F0D1-4059-8CAE-71B7DE30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sample size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B8E84-14E6-4D7C-98CE-5B2EBAB83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your sample size be too large?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7F1B2899-FC59-4BF5-8440-5BACADFA3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16" y="2782055"/>
            <a:ext cx="4861981" cy="38255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28B69E-7A6E-451C-97CB-9EA82C89B44E}"/>
              </a:ext>
            </a:extLst>
          </p:cNvPr>
          <p:cNvSpPr/>
          <p:nvPr/>
        </p:nvSpPr>
        <p:spPr>
          <a:xfrm>
            <a:off x="5241493" y="3056503"/>
            <a:ext cx="718457" cy="2239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13E60-725C-4895-9043-8A9A1317A358}"/>
              </a:ext>
            </a:extLst>
          </p:cNvPr>
          <p:cNvSpPr/>
          <p:nvPr/>
        </p:nvSpPr>
        <p:spPr>
          <a:xfrm>
            <a:off x="6228210" y="3274797"/>
            <a:ext cx="553673" cy="3332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9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84676-F0D1-4059-8CAE-71B7DE30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sample size important?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79A026-5646-4399-8340-A6273C257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282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316447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3212-7DB1-4248-9509-EE3FD3D6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statistical power?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2067-3BC6-4309-B201-1F862C4D1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power is the probability of finding a statistically significant effect in the sample if the effect actually exists in the population.</a:t>
            </a:r>
          </a:p>
          <a:p>
            <a:pPr lvl="1"/>
            <a:r>
              <a:rPr lang="en-US" dirty="0"/>
              <a:t>Power = 1 – Type II error rate</a:t>
            </a:r>
          </a:p>
          <a:p>
            <a:pPr lvl="1"/>
            <a:r>
              <a:rPr lang="en-US" dirty="0"/>
              <a:t>Type II error: Failing to detect an effect that actually exists (false negative)</a:t>
            </a:r>
          </a:p>
          <a:p>
            <a:r>
              <a:rPr lang="en-US" dirty="0"/>
              <a:t>Standard for statistical power is .80</a:t>
            </a:r>
          </a:p>
          <a:p>
            <a:pPr lvl="1"/>
            <a:r>
              <a:rPr lang="en-US" dirty="0"/>
              <a:t>We want to have at least an 80% chance of finding statistical significance if the effect/difference does, indeed, exist.</a:t>
            </a:r>
          </a:p>
        </p:txBody>
      </p:sp>
    </p:spTree>
    <p:extLst>
      <p:ext uri="{BB962C8B-B14F-4D97-AF65-F5344CB8AC3E}">
        <p14:creationId xmlns:p14="http://schemas.microsoft.com/office/powerpoint/2010/main" val="291636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7F87-A5EE-49A2-B217-802BF004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power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72B68-5A46-4EBA-ADC9-1A46111BF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power analysis is an objective way to determine the appropriate sample size for a statistical analysis.</a:t>
            </a:r>
          </a:p>
          <a:p>
            <a:r>
              <a:rPr lang="en-US" dirty="0"/>
              <a:t>The appropriate sample size is calculated based on:</a:t>
            </a:r>
          </a:p>
          <a:p>
            <a:pPr lvl="1"/>
            <a:r>
              <a:rPr lang="en-US" dirty="0"/>
              <a:t>Type of analysis being conducted</a:t>
            </a:r>
          </a:p>
          <a:p>
            <a:pPr lvl="1"/>
            <a:r>
              <a:rPr lang="en-US" dirty="0"/>
              <a:t>Expected/hypothesized effect size</a:t>
            </a:r>
          </a:p>
          <a:p>
            <a:pPr lvl="1"/>
            <a:r>
              <a:rPr lang="en-US" dirty="0"/>
              <a:t>Significance (alpha) level (e.g., .05)</a:t>
            </a:r>
          </a:p>
          <a:p>
            <a:pPr lvl="1"/>
            <a:r>
              <a:rPr lang="en-US" dirty="0"/>
              <a:t>Power level (e.g., .80)</a:t>
            </a:r>
          </a:p>
          <a:p>
            <a:r>
              <a:rPr lang="en-US" dirty="0"/>
              <a:t>A priori vs. post hoc power analysis</a:t>
            </a:r>
          </a:p>
          <a:p>
            <a:r>
              <a:rPr lang="en-US" dirty="0"/>
              <a:t>Software packages are available for conducting power analysis (e.g., G*Power).</a:t>
            </a:r>
          </a:p>
        </p:txBody>
      </p:sp>
    </p:spTree>
    <p:extLst>
      <p:ext uri="{BB962C8B-B14F-4D97-AF65-F5344CB8AC3E}">
        <p14:creationId xmlns:p14="http://schemas.microsoft.com/office/powerpoint/2010/main" val="60580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C121-3596-4225-B88F-7C6FB3F6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Analysis Software: G*Power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46B6A-64BE-428A-902D-2F146AF92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https://www.psychologie.hhu.de/arbeitsgruppen/allgemeine-psychologie-und-arbeitspsychologie/gpower.html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643CFC-D869-4899-BC03-93C26657A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56" y="3086117"/>
            <a:ext cx="7170867" cy="336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5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C121-3596-4225-B88F-7C6FB3F6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Analysis Software: </a:t>
            </a:r>
            <a:r>
              <a:rPr lang="en-US" dirty="0" err="1"/>
              <a:t>Intellectus</a:t>
            </a:r>
            <a:r>
              <a:rPr lang="en-US" dirty="0"/>
              <a:t>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46B6A-64BE-428A-902D-2F146AF92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https://analyze.intellectusstatistics.com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9FDDF3-7CAB-490A-AFD3-0E51357F2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893" y="1655227"/>
            <a:ext cx="18946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67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495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Facet</vt:lpstr>
      <vt:lpstr>Power Analysis: Determining Sample Size for Quantitative Studies</vt:lpstr>
      <vt:lpstr>Presentation Overview</vt:lpstr>
      <vt:lpstr>Why is sample size important?</vt:lpstr>
      <vt:lpstr>Why is sample size important?</vt:lpstr>
      <vt:lpstr>Why is sample size important?</vt:lpstr>
      <vt:lpstr>What is statistical power?</vt:lpstr>
      <vt:lpstr>What is a power analysis?</vt:lpstr>
      <vt:lpstr>Power Analysis Software: G*Power</vt:lpstr>
      <vt:lpstr>Power Analysis Software: Intellectus Statistics</vt:lpstr>
      <vt:lpstr>Example: t-tests</vt:lpstr>
      <vt:lpstr>Example: Analysis of Variance (ANOVA)</vt:lpstr>
      <vt:lpstr>Example: Regression</vt:lpstr>
      <vt:lpstr>Advanced Analyses</vt:lpstr>
      <vt:lpstr>Interested in additional help?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Analysis: Determining Sample Size for Quantitative Studies</dc:title>
  <dc:creator>Registered User</dc:creator>
  <cp:lastModifiedBy>Registered User</cp:lastModifiedBy>
  <cp:revision>12</cp:revision>
  <dcterms:created xsi:type="dcterms:W3CDTF">2020-10-23T14:35:25Z</dcterms:created>
  <dcterms:modified xsi:type="dcterms:W3CDTF">2020-10-23T19:21:22Z</dcterms:modified>
</cp:coreProperties>
</file>